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6" r:id="rId3"/>
    <p:sldId id="264" r:id="rId4"/>
    <p:sldId id="263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72" y="5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91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8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743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6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14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4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01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5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193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07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12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2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ORUUqJd81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7HES3bPNAs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84FE8-EB26-664B-BCD8-E55E546BB9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Art of thinking and re-thinking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FEF9A2-EC84-DB42-8F1F-A854D07342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This is an academic course design to develop the ways of form (an informed) opinion, develop the arguments and cultivate thinking as an art </a:t>
            </a:r>
          </a:p>
        </p:txBody>
      </p:sp>
    </p:spTree>
    <p:extLst>
      <p:ext uri="{BB962C8B-B14F-4D97-AF65-F5344CB8AC3E}">
        <p14:creationId xmlns:p14="http://schemas.microsoft.com/office/powerpoint/2010/main" val="3336238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748984" cy="271317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Philosophy </a:t>
            </a:r>
            <a:r>
              <a:rPr lang="en-US" dirty="0"/>
              <a:t>of nothing. Why there is rather something than nothing? </a:t>
            </a:r>
            <a:r>
              <a:rPr lang="pl-PL" dirty="0" err="1"/>
              <a:t>Trying</a:t>
            </a:r>
            <a:r>
              <a:rPr lang="pl-PL" dirty="0"/>
              <a:t> to </a:t>
            </a:r>
            <a:r>
              <a:rPr lang="pl-PL" dirty="0" err="1"/>
              <a:t>define</a:t>
            </a:r>
            <a:r>
              <a:rPr lang="pl-PL" dirty="0"/>
              <a:t> the </a:t>
            </a:r>
            <a:r>
              <a:rPr lang="pl-PL" dirty="0" err="1"/>
              <a:t>finite</a:t>
            </a:r>
            <a:r>
              <a:rPr lang="pl-PL" dirty="0"/>
              <a:t> and </a:t>
            </a:r>
            <a:r>
              <a:rPr lang="pl-PL" dirty="0" err="1"/>
              <a:t>infinite</a:t>
            </a:r>
            <a:r>
              <a:rPr lang="pl-PL" dirty="0"/>
              <a:t>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72616" y="4583451"/>
            <a:ext cx="5490223" cy="1383770"/>
          </a:xfrm>
        </p:spPr>
        <p:txBody>
          <a:bodyPr>
            <a:normAutofit/>
          </a:bodyPr>
          <a:lstStyle/>
          <a:p>
            <a:r>
              <a:rPr lang="pl-PL" sz="2400" dirty="0" smtClean="0"/>
              <a:t>Anna Frątczak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31675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Jim </a:t>
            </a:r>
            <a:r>
              <a:rPr lang="pl-PL" sz="2000" dirty="0" err="1" smtClean="0"/>
              <a:t>Holt</a:t>
            </a:r>
            <a:r>
              <a:rPr lang="pl-PL" sz="2000" dirty="0" smtClean="0"/>
              <a:t>, </a:t>
            </a:r>
            <a:r>
              <a:rPr lang="en-US" sz="2000" dirty="0"/>
              <a:t>an American philosopher, author and </a:t>
            </a:r>
            <a:r>
              <a:rPr lang="en-US" sz="2000" dirty="0" err="1" smtClean="0"/>
              <a:t>essayis</a:t>
            </a:r>
            <a:r>
              <a:rPr lang="pl-PL" sz="2000" dirty="0" smtClean="0"/>
              <a:t>. In 20123 he </a:t>
            </a:r>
            <a:r>
              <a:rPr lang="pl-PL" sz="2000" dirty="0" err="1" smtClean="0"/>
              <a:t>published</a:t>
            </a:r>
            <a:r>
              <a:rPr lang="pl-PL" sz="2000" dirty="0" smtClean="0"/>
              <a:t>  </a:t>
            </a:r>
            <a:br>
              <a:rPr lang="pl-PL" sz="2000" dirty="0" smtClean="0"/>
            </a:br>
            <a:r>
              <a:rPr lang="pl-PL" sz="2000" dirty="0" smtClean="0"/>
              <a:t>„</a:t>
            </a:r>
            <a:r>
              <a:rPr lang="en-US" sz="2000" dirty="0" smtClean="0"/>
              <a:t>WHY </a:t>
            </a:r>
            <a:r>
              <a:rPr lang="en-US" sz="2000" dirty="0"/>
              <a:t>DOES THE WORLD EXIST? An Existential Detective </a:t>
            </a:r>
            <a:r>
              <a:rPr lang="en-US" sz="2000" dirty="0" smtClean="0"/>
              <a:t>Story</a:t>
            </a:r>
            <a:r>
              <a:rPr lang="pl-PL" sz="2000" dirty="0" smtClean="0"/>
              <a:t>” </a:t>
            </a:r>
            <a:endParaRPr lang="pl-PL" sz="2000" dirty="0"/>
          </a:p>
        </p:txBody>
      </p:sp>
      <p:pic>
        <p:nvPicPr>
          <p:cNvPr id="4" name="zORUUqJd81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735763" y="2570163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117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877D4-0569-DD46-89C3-33C1D66E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1181101"/>
            <a:ext cx="3492869" cy="4292600"/>
          </a:xfrm>
        </p:spPr>
        <p:txBody>
          <a:bodyPr>
            <a:normAutofit/>
          </a:bodyPr>
          <a:lstStyle/>
          <a:p>
            <a:r>
              <a:rPr lang="pl-PL" sz="2400" dirty="0" smtClean="0"/>
              <a:t>Watch </a:t>
            </a:r>
            <a:r>
              <a:rPr lang="pl-PL" sz="2400" dirty="0"/>
              <a:t>Big </a:t>
            </a:r>
            <a:r>
              <a:rPr lang="pl-PL" sz="2400" dirty="0" err="1"/>
              <a:t>Bang</a:t>
            </a:r>
            <a:r>
              <a:rPr lang="pl-PL" sz="2400" dirty="0"/>
              <a:t> </a:t>
            </a:r>
            <a:r>
              <a:rPr lang="pl-PL" sz="2400" dirty="0" err="1"/>
              <a:t>Creation</a:t>
            </a:r>
            <a:r>
              <a:rPr lang="pl-PL" sz="2400" dirty="0"/>
              <a:t> </a:t>
            </a:r>
            <a:r>
              <a:rPr lang="pl-PL" sz="2400" dirty="0" err="1"/>
              <a:t>Myths</a:t>
            </a:r>
            <a:r>
              <a:rPr lang="pl-PL" sz="2400" dirty="0"/>
              <a:t> | Full </a:t>
            </a:r>
            <a:r>
              <a:rPr lang="pl-PL" sz="2400" dirty="0" err="1"/>
              <a:t>Debate</a:t>
            </a:r>
            <a:r>
              <a:rPr lang="pl-PL" sz="2400" dirty="0"/>
              <a:t> | Roger </a:t>
            </a:r>
            <a:r>
              <a:rPr lang="pl-PL" sz="2400" dirty="0" err="1"/>
              <a:t>Penrose</a:t>
            </a:r>
            <a:r>
              <a:rPr lang="pl-PL" sz="2400" dirty="0"/>
              <a:t>, </a:t>
            </a:r>
            <a:r>
              <a:rPr lang="pl-PL" sz="2400" dirty="0" err="1"/>
              <a:t>Sean</a:t>
            </a:r>
            <a:r>
              <a:rPr lang="pl-PL" sz="2400" dirty="0"/>
              <a:t> Carroll, Laura </a:t>
            </a:r>
            <a:r>
              <a:rPr lang="pl-PL" sz="2400" dirty="0" err="1"/>
              <a:t>Mersini-Hougton</a:t>
            </a:r>
            <a:r>
              <a:rPr lang="pl-PL" sz="2400" dirty="0"/>
              <a:t/>
            </a:r>
            <a:br>
              <a:rPr lang="pl-PL" sz="2400" dirty="0"/>
            </a:br>
            <a:endParaRPr lang="en-US" sz="2400" dirty="0"/>
          </a:p>
        </p:txBody>
      </p:sp>
      <p:pic>
        <p:nvPicPr>
          <p:cNvPr id="4" name="7HES3bPNAs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22975" y="1293813"/>
            <a:ext cx="5316538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436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56547" y="803186"/>
            <a:ext cx="6281873" cy="524862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AutoNum type="arabicPeriod"/>
            </a:pPr>
            <a:endParaRPr lang="pl-PL" dirty="0" smtClean="0"/>
          </a:p>
          <a:p>
            <a:pPr marL="342900" indent="-342900">
              <a:buAutoNum type="arabicPeriod"/>
            </a:pPr>
            <a:r>
              <a:rPr lang="pl-PL" dirty="0" smtClean="0"/>
              <a:t>Watch the </a:t>
            </a:r>
            <a:r>
              <a:rPr lang="pl-PL" dirty="0" err="1" smtClean="0"/>
              <a:t>linked</a:t>
            </a:r>
            <a:r>
              <a:rPr lang="pl-PL" dirty="0" smtClean="0"/>
              <a:t> </a:t>
            </a:r>
            <a:r>
              <a:rPr lang="pl-PL" dirty="0" err="1" smtClean="0"/>
              <a:t>videos</a:t>
            </a:r>
            <a:r>
              <a:rPr lang="pl-PL" dirty="0" smtClean="0"/>
              <a:t> </a:t>
            </a:r>
            <a:endParaRPr lang="pl-PL" dirty="0"/>
          </a:p>
          <a:p>
            <a:pPr marL="342900" indent="-342900">
              <a:buAutoNum type="arabicPeriod"/>
            </a:pPr>
            <a:r>
              <a:rPr lang="pl-PL" dirty="0" err="1" smtClean="0"/>
              <a:t>Make</a:t>
            </a:r>
            <a:r>
              <a:rPr lang="pl-PL" dirty="0" smtClean="0"/>
              <a:t> a </a:t>
            </a:r>
            <a:r>
              <a:rPr lang="pl-PL" dirty="0" err="1" smtClean="0"/>
              <a:t>research</a:t>
            </a:r>
            <a:r>
              <a:rPr lang="pl-PL" dirty="0" smtClean="0"/>
              <a:t> on </a:t>
            </a:r>
            <a:r>
              <a:rPr lang="pl-PL" dirty="0" err="1" smtClean="0"/>
              <a:t>ancient</a:t>
            </a:r>
            <a:r>
              <a:rPr lang="pl-PL" dirty="0" smtClean="0"/>
              <a:t>/</a:t>
            </a:r>
            <a:r>
              <a:rPr lang="pl-PL" dirty="0" err="1" smtClean="0"/>
              <a:t>religoius</a:t>
            </a:r>
            <a:r>
              <a:rPr lang="pl-PL" dirty="0" smtClean="0"/>
              <a:t> </a:t>
            </a:r>
            <a:r>
              <a:rPr lang="pl-PL" dirty="0" err="1" smtClean="0"/>
              <a:t>cosmologies</a:t>
            </a:r>
            <a:r>
              <a:rPr lang="pl-PL" dirty="0" smtClean="0"/>
              <a:t> </a:t>
            </a:r>
          </a:p>
          <a:p>
            <a:pPr marL="0" indent="0">
              <a:buNone/>
            </a:pPr>
            <a:r>
              <a:rPr lang="pl-PL" dirty="0" smtClean="0"/>
              <a:t>3. </a:t>
            </a:r>
            <a:r>
              <a:rPr lang="pl-PL" dirty="0" err="1" smtClean="0"/>
              <a:t>Working</a:t>
            </a:r>
            <a:r>
              <a:rPr lang="pl-PL" dirty="0" smtClean="0"/>
              <a:t> with </a:t>
            </a:r>
            <a:r>
              <a:rPr lang="pl-PL" dirty="0" err="1" smtClean="0"/>
              <a:t>Your</a:t>
            </a:r>
            <a:r>
              <a:rPr lang="pl-PL" dirty="0" smtClean="0"/>
              <a:t> partner </a:t>
            </a:r>
            <a:r>
              <a:rPr lang="pl-PL" dirty="0" err="1" smtClean="0"/>
              <a:t>try</a:t>
            </a:r>
            <a:r>
              <a:rPr lang="pl-PL" dirty="0" smtClean="0"/>
              <a:t> to </a:t>
            </a:r>
            <a:r>
              <a:rPr lang="pl-PL" dirty="0" err="1" smtClean="0"/>
              <a:t>answear</a:t>
            </a:r>
            <a:r>
              <a:rPr lang="pl-PL" dirty="0" smtClean="0"/>
              <a:t> the </a:t>
            </a:r>
            <a:r>
              <a:rPr lang="pl-PL" dirty="0" err="1" smtClean="0"/>
              <a:t>following</a:t>
            </a:r>
            <a:r>
              <a:rPr lang="pl-PL" dirty="0" smtClean="0"/>
              <a:t> </a:t>
            </a:r>
            <a:r>
              <a:rPr lang="pl-PL" dirty="0" err="1" smtClean="0"/>
              <a:t>questions</a:t>
            </a:r>
            <a:r>
              <a:rPr lang="pl-PL" dirty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may</a:t>
            </a:r>
            <a:r>
              <a:rPr lang="pl-PL" dirty="0" smtClean="0"/>
              <a:t> Focus on one)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   - How much do we </a:t>
            </a:r>
            <a:r>
              <a:rPr lang="pl-PL" dirty="0" err="1" smtClean="0"/>
              <a:t>know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the </a:t>
            </a:r>
            <a:r>
              <a:rPr lang="pl-PL" dirty="0" err="1" smtClean="0"/>
              <a:t>Universe</a:t>
            </a:r>
            <a:r>
              <a:rPr lang="pl-PL" dirty="0" smtClean="0"/>
              <a:t>?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  - </a:t>
            </a:r>
            <a:r>
              <a:rPr lang="pl-PL" dirty="0" err="1" smtClean="0"/>
              <a:t>Why</a:t>
            </a:r>
            <a:r>
              <a:rPr lang="pl-PL" dirty="0" smtClean="0"/>
              <a:t> do we want to </a:t>
            </a:r>
            <a:r>
              <a:rPr lang="pl-PL" dirty="0" err="1" smtClean="0"/>
              <a:t>know</a:t>
            </a:r>
            <a:r>
              <a:rPr lang="pl-PL" dirty="0" smtClean="0"/>
              <a:t> the </a:t>
            </a:r>
            <a:r>
              <a:rPr lang="pl-PL" dirty="0" err="1" smtClean="0"/>
              <a:t>Universe</a:t>
            </a:r>
            <a:r>
              <a:rPr lang="pl-PL" dirty="0" smtClean="0"/>
              <a:t>? </a:t>
            </a:r>
            <a:endParaRPr lang="pl-PL" dirty="0"/>
          </a:p>
          <a:p>
            <a:pPr marL="342900" indent="-342900">
              <a:buAutoNum type="arabicPeriod"/>
            </a:pPr>
            <a:r>
              <a:rPr lang="pl-PL" dirty="0" smtClean="0"/>
              <a:t>   - </a:t>
            </a:r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the </a:t>
            </a:r>
            <a:r>
              <a:rPr lang="pl-PL" dirty="0" err="1" smtClean="0"/>
              <a:t>diffrence</a:t>
            </a:r>
            <a:r>
              <a:rPr lang="pl-PL" dirty="0" smtClean="0"/>
              <a:t> </a:t>
            </a:r>
            <a:r>
              <a:rPr lang="pl-PL" dirty="0" err="1" smtClean="0"/>
              <a:t>between</a:t>
            </a:r>
            <a:r>
              <a:rPr lang="pl-PL" dirty="0" smtClean="0"/>
              <a:t> the Big </a:t>
            </a:r>
            <a:r>
              <a:rPr lang="pl-PL" dirty="0" err="1" smtClean="0"/>
              <a:t>Bang</a:t>
            </a:r>
            <a:r>
              <a:rPr lang="pl-PL" dirty="0" smtClean="0"/>
              <a:t> </a:t>
            </a:r>
            <a:r>
              <a:rPr lang="pl-PL" dirty="0" err="1" smtClean="0"/>
              <a:t>theory</a:t>
            </a:r>
            <a:r>
              <a:rPr lang="pl-PL" dirty="0" smtClean="0"/>
              <a:t> and a </a:t>
            </a:r>
            <a:r>
              <a:rPr lang="pl-PL" dirty="0" err="1" smtClean="0"/>
              <a:t>religoius</a:t>
            </a:r>
            <a:r>
              <a:rPr lang="pl-PL" dirty="0" smtClean="0"/>
              <a:t> </a:t>
            </a:r>
            <a:r>
              <a:rPr lang="pl-PL" dirty="0" err="1" smtClean="0"/>
              <a:t>creation</a:t>
            </a:r>
            <a:r>
              <a:rPr lang="pl-PL" dirty="0" smtClean="0"/>
              <a:t> </a:t>
            </a:r>
            <a:r>
              <a:rPr lang="pl-PL" dirty="0" err="1" smtClean="0"/>
              <a:t>myth</a:t>
            </a:r>
            <a:r>
              <a:rPr lang="pl-PL" dirty="0" smtClean="0"/>
              <a:t>? </a:t>
            </a:r>
          </a:p>
          <a:p>
            <a:pPr marL="0" indent="0">
              <a:buNone/>
            </a:pPr>
            <a:r>
              <a:rPr lang="pl-PL" dirty="0" smtClean="0"/>
              <a:t>    - </a:t>
            </a:r>
            <a:r>
              <a:rPr lang="pl-PL" dirty="0" err="1" smtClean="0"/>
              <a:t>Put</a:t>
            </a:r>
            <a:r>
              <a:rPr lang="pl-PL" dirty="0" smtClean="0"/>
              <a:t> down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conclusions</a:t>
            </a:r>
            <a:r>
              <a:rPr lang="pl-PL" dirty="0" smtClean="0"/>
              <a:t> </a:t>
            </a:r>
          </a:p>
          <a:p>
            <a:pPr marL="0" indent="0">
              <a:buNone/>
            </a:pPr>
            <a:r>
              <a:rPr lang="pl-PL" dirty="0" smtClean="0"/>
              <a:t>(Word, Times New Roman 12, 350 </a:t>
            </a:r>
            <a:r>
              <a:rPr lang="pl-PL" dirty="0" err="1" smtClean="0"/>
              <a:t>words</a:t>
            </a:r>
            <a:r>
              <a:rPr lang="pl-PL" dirty="0" smtClean="0"/>
              <a:t>) and </a:t>
            </a:r>
            <a:r>
              <a:rPr lang="pl-PL" dirty="0" err="1" smtClean="0"/>
              <a:t>send</a:t>
            </a:r>
            <a:r>
              <a:rPr lang="pl-PL" dirty="0" smtClean="0"/>
              <a:t> to fpfratczak@gmail.com  by 10.04.2020</a:t>
            </a:r>
          </a:p>
          <a:p>
            <a:pPr marL="0" indent="0">
              <a:buNone/>
            </a:pPr>
            <a:r>
              <a:rPr lang="pl-PL" dirty="0" smtClean="0"/>
              <a:t>TAT.Kowalski.Nowak.1004 –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how</a:t>
            </a:r>
            <a:r>
              <a:rPr lang="pl-PL" dirty="0" smtClean="0"/>
              <a:t>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exemplary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Your</a:t>
            </a:r>
            <a:r>
              <a:rPr lang="pl-PL" dirty="0" smtClean="0"/>
              <a:t> e-mail </a:t>
            </a:r>
            <a:r>
              <a:rPr lang="pl-PL" dirty="0" err="1" smtClean="0"/>
              <a:t>should</a:t>
            </a:r>
            <a:r>
              <a:rPr lang="pl-PL" dirty="0" smtClean="0"/>
              <a:t> </a:t>
            </a:r>
            <a:r>
              <a:rPr lang="pl-PL" dirty="0" err="1" smtClean="0"/>
              <a:t>look</a:t>
            </a:r>
            <a:r>
              <a:rPr lang="pl-PL" dirty="0" smtClean="0"/>
              <a:t> </a:t>
            </a:r>
            <a:r>
              <a:rPr lang="pl-PL" dirty="0" err="1" smtClean="0"/>
              <a:t>like</a:t>
            </a:r>
            <a:r>
              <a:rPr lang="pl-PL" dirty="0" smtClean="0"/>
              <a:t>  </a:t>
            </a:r>
          </a:p>
          <a:p>
            <a:pPr marL="0" indent="0">
              <a:buNone/>
            </a:pP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any</a:t>
            </a:r>
            <a:r>
              <a:rPr lang="pl-PL" dirty="0" smtClean="0"/>
              <a:t> </a:t>
            </a:r>
            <a:r>
              <a:rPr lang="pl-PL" dirty="0" err="1" smtClean="0"/>
              <a:t>questions</a:t>
            </a:r>
            <a:r>
              <a:rPr lang="pl-PL" dirty="0" smtClean="0"/>
              <a:t> </a:t>
            </a:r>
            <a:r>
              <a:rPr lang="pl-PL" dirty="0" err="1" smtClean="0"/>
              <a:t>contact</a:t>
            </a:r>
            <a:r>
              <a:rPr lang="pl-PL" dirty="0" smtClean="0"/>
              <a:t> me on FB. </a:t>
            </a:r>
          </a:p>
          <a:p>
            <a:pPr marL="342900" indent="-342900">
              <a:buAutoNum type="arabicPeriod"/>
            </a:pPr>
            <a:endParaRPr lang="pl-PL" dirty="0"/>
          </a:p>
          <a:p>
            <a:pPr marL="342900" indent="-342900">
              <a:buAutoNum type="arabicPeriod"/>
            </a:pPr>
            <a:endParaRPr lang="pl-PL" dirty="0" smtClean="0"/>
          </a:p>
          <a:p>
            <a:pPr marL="342900" indent="-342900">
              <a:buAutoNum type="arabicPeriod"/>
            </a:pPr>
            <a:endParaRPr lang="pl-PL" dirty="0"/>
          </a:p>
          <a:p>
            <a:pPr marL="342900" indent="-342900">
              <a:buAutoNum type="arabicPeriod"/>
            </a:pPr>
            <a:endParaRPr lang="pl-PL" dirty="0" smtClean="0"/>
          </a:p>
          <a:p>
            <a:pPr marL="342900" indent="-3429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757409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265</TotalTime>
  <Words>223</Words>
  <Application>Microsoft Office PowerPoint</Application>
  <PresentationFormat>Panoramiczny</PresentationFormat>
  <Paragraphs>21</Paragraphs>
  <Slides>5</Slides>
  <Notes>0</Notes>
  <HiddenSlides>0</HiddenSlides>
  <MMClips>2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Art of thinking and re-thinking</vt:lpstr>
      <vt:lpstr>     Philosophy of nothing. Why there is rather something than nothing? Trying to define the finite and infinite. </vt:lpstr>
      <vt:lpstr>Jim Holt, an American philosopher, author and essayis. In 20123 he published   „WHY DOES THE WORLD EXIST? An Existential Detective Story” </vt:lpstr>
      <vt:lpstr>Watch Big Bang Creation Myths | Full Debate | Roger Penrose, Sean Carroll, Laura Mersini-Hougton </vt:lpstr>
      <vt:lpstr>ASSIGNMENT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</dc:creator>
  <cp:lastModifiedBy>KA</cp:lastModifiedBy>
  <cp:revision>8</cp:revision>
  <dcterms:created xsi:type="dcterms:W3CDTF">2020-03-28T17:45:35Z</dcterms:created>
  <dcterms:modified xsi:type="dcterms:W3CDTF">2020-03-30T22:08:21Z</dcterms:modified>
</cp:coreProperties>
</file>