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20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2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083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680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0454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4752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645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3288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08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1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2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0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8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5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6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664C608-40B1-4030-A28D-5B74BC98ADCE}" type="datetimeFigureOut">
              <a:rPr lang="en-US" smtClean="0"/>
              <a:t>5/5/20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11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s://www.youtube.com/embed/26jeGHqlccE" TargetMode="External"/><Relationship Id="rId1" Type="http://schemas.openxmlformats.org/officeDocument/2006/relationships/video" Target="https://www.youtube.com/embed/6rvQGq3bmKQ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tenberg.org/files/3600/3600-h/3600-h.htm#link2HCH0068" TargetMode="External"/><Relationship Id="rId2" Type="http://schemas.openxmlformats.org/officeDocument/2006/relationships/hyperlink" Target="https://www.gutenberg.org/files/3600/3600-h/3600-h.htm#link2HCH0030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dissentmagazine.org/wp-content/files_mf/1389811110d4Shkla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000"/>
              </a:spcBef>
            </a:pPr>
            <a:r>
              <a:rPr lang="en-US" sz="2000" spc="0" dirty="0">
                <a:solidFill>
                  <a:srgbClr val="FFFEFF"/>
                </a:solidFill>
                <a:effectLst/>
                <a:latin typeface="Rockwell" panose="02060603020205020403"/>
                <a:ea typeface="+mn-ea"/>
                <a:cs typeface="+mn-cs"/>
              </a:rPr>
              <a:t>This is an academic course design to develop the ways of form (an informed)</a:t>
            </a:r>
            <a:br>
              <a:rPr lang="pl-PL" sz="2000" spc="0" dirty="0">
                <a:solidFill>
                  <a:srgbClr val="FFFEFF"/>
                </a:solidFill>
                <a:effectLst/>
                <a:latin typeface="Rockwell" panose="02060603020205020403"/>
                <a:ea typeface="+mn-ea"/>
                <a:cs typeface="+mn-cs"/>
              </a:rPr>
            </a:br>
            <a:r>
              <a:rPr lang="en-US" sz="2000" spc="0" dirty="0">
                <a:solidFill>
                  <a:srgbClr val="FFFEFF"/>
                </a:solidFill>
                <a:effectLst/>
                <a:latin typeface="Rockwell" panose="02060603020205020403"/>
                <a:ea typeface="+mn-ea"/>
                <a:cs typeface="+mn-cs"/>
              </a:rPr>
              <a:t> opinion, develop the arguments and cultivate thinking as an art </a:t>
            </a:r>
            <a:br>
              <a:rPr lang="en-US" sz="2000" spc="0" dirty="0">
                <a:solidFill>
                  <a:srgbClr val="FFFEFF"/>
                </a:solidFill>
                <a:effectLst/>
                <a:latin typeface="Rockwell" panose="02060603020205020403"/>
                <a:ea typeface="+mn-ea"/>
                <a:cs typeface="+mn-cs"/>
              </a:rPr>
            </a:br>
            <a:endParaRPr lang="pl-PL" sz="2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99698" y="2279043"/>
            <a:ext cx="9144000" cy="1505778"/>
          </a:xfrm>
        </p:spPr>
        <p:txBody>
          <a:bodyPr/>
          <a:lstStyle/>
          <a:p>
            <a:r>
              <a:rPr lang="en-US" b="1" dirty="0"/>
              <a:t>Art of thinking and re-thinking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181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So, who is  the barbarian anyway?</a:t>
            </a:r>
          </a:p>
        </p:txBody>
      </p:sp>
    </p:spTree>
    <p:extLst>
      <p:ext uri="{BB962C8B-B14F-4D97-AF65-F5344CB8AC3E}">
        <p14:creationId xmlns:p14="http://schemas.microsoft.com/office/powerpoint/2010/main" val="91072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4232" y="4464028"/>
            <a:ext cx="10429568" cy="1641490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algn="r"/>
            <a:r>
              <a:rPr lang="en-US" sz="53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Podcasts and videos on Montaigne: watch and listen to: </a:t>
            </a: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D2A43A77-DE8F-41BD-950B-368CBC55E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5092" y="645981"/>
            <a:ext cx="7923754" cy="3048394"/>
          </a:xfrm>
          <a:prstGeom prst="roundRect">
            <a:avLst>
              <a:gd name="adj" fmla="val 2028"/>
            </a:avLst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  <a:effectLst>
            <a:innerShdw blurRad="127000" dist="12700">
              <a:prstClr val="black"/>
            </a:innerShdw>
            <a:reflection blurRad="6350" stA="52000" endA="300" endPos="2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6rvQGq3bmKQ"/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786130" y="969928"/>
            <a:ext cx="3200666" cy="2400500"/>
          </a:xfrm>
          <a:prstGeom prst="rect">
            <a:avLst/>
          </a:prstGeom>
        </p:spPr>
      </p:pic>
      <p:pic>
        <p:nvPicPr>
          <p:cNvPr id="6" name="26jeGHqlccE"/>
          <p:cNvPicPr>
            <a:picLocks noGrp="1" noRot="1" noChangeAspect="1"/>
          </p:cNvPicPr>
          <p:nvPr>
            <p:ph sz="half" idx="2"/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7601162" y="969929"/>
            <a:ext cx="3200666" cy="24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6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Read the </a:t>
            </a:r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following</a:t>
            </a:r>
            <a:r>
              <a:rPr lang="pl-PL" dirty="0"/>
              <a:t> </a:t>
            </a:r>
            <a:r>
              <a:rPr lang="pl-PL" dirty="0" err="1"/>
              <a:t>texts</a:t>
            </a:r>
            <a:r>
              <a:rPr lang="pl-PL" dirty="0"/>
              <a:t>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Michael de Montaigne, „Of </a:t>
            </a:r>
            <a:r>
              <a:rPr lang="pl-PL" dirty="0" err="1"/>
              <a:t>Cannibals</a:t>
            </a:r>
            <a:r>
              <a:rPr lang="pl-PL" dirty="0"/>
              <a:t>” </a:t>
            </a:r>
          </a:p>
          <a:p>
            <a:r>
              <a:rPr lang="pl-PL" dirty="0">
                <a:hlinkClick r:id="rId2"/>
              </a:rPr>
              <a:t>https://www.gutenberg.org/files/3600/3600-h/3600-h.htm#link2HCH0030</a:t>
            </a:r>
            <a:endParaRPr lang="pl-PL" dirty="0"/>
          </a:p>
          <a:p>
            <a:r>
              <a:rPr lang="pl-PL" dirty="0"/>
              <a:t>„Of </a:t>
            </a:r>
            <a:r>
              <a:rPr lang="pl-PL" dirty="0" err="1"/>
              <a:t>Cruelty</a:t>
            </a:r>
            <a:r>
              <a:rPr lang="pl-PL" dirty="0"/>
              <a:t>” (</a:t>
            </a:r>
            <a:r>
              <a:rPr lang="pl-PL" dirty="0" err="1"/>
              <a:t>optional</a:t>
            </a:r>
            <a:r>
              <a:rPr lang="pl-PL" dirty="0"/>
              <a:t>) </a:t>
            </a:r>
          </a:p>
          <a:p>
            <a:r>
              <a:rPr lang="pl-PL" dirty="0">
                <a:hlinkClick r:id="rId3"/>
              </a:rPr>
              <a:t>https://www.gutenberg.org/files/3600/3600-h/3600-h.htm#link2HCH0068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Judith</a:t>
            </a:r>
            <a:r>
              <a:rPr lang="pl-PL" dirty="0"/>
              <a:t> </a:t>
            </a:r>
            <a:r>
              <a:rPr lang="pl-PL" dirty="0" err="1"/>
              <a:t>Shklar</a:t>
            </a:r>
            <a:r>
              <a:rPr lang="pl-PL" dirty="0"/>
              <a:t>, „</a:t>
            </a:r>
            <a:r>
              <a:rPr lang="pl-PL" dirty="0" err="1"/>
              <a:t>Putting</a:t>
            </a:r>
            <a:r>
              <a:rPr lang="pl-PL" dirty="0"/>
              <a:t> </a:t>
            </a:r>
            <a:r>
              <a:rPr lang="pl-PL" dirty="0" err="1"/>
              <a:t>cruelty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” </a:t>
            </a:r>
          </a:p>
          <a:p>
            <a:r>
              <a:rPr lang="pl-PL" dirty="0">
                <a:hlinkClick r:id="rId4"/>
              </a:rPr>
              <a:t>https://www.dissentmagazine.org/wp-content/files_mf/1389811110d4Shklar.pdf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750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pl-PL" sz="4000">
                <a:solidFill>
                  <a:schemeClr val="tx1">
                    <a:lumMod val="95000"/>
                  </a:schemeClr>
                </a:solidFill>
              </a:rPr>
              <a:t>ASSIGNMENT nr 2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96543" y="1115786"/>
            <a:ext cx="5713790" cy="46264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l-PL" sz="170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lumMod val="95000"/>
                  </a:schemeClr>
                </a:solidFill>
              </a:rPr>
              <a:t>Working with Your partner(s) try to answear the following questions (You may focus on one) </a:t>
            </a: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lumMod val="95000"/>
                  </a:schemeClr>
                </a:solidFill>
              </a:rPr>
              <a:t>         - what is the modern use of the idea of ‚”a barbarian”? </a:t>
            </a: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lumMod val="95000"/>
                  </a:schemeClr>
                </a:solidFill>
              </a:rPr>
              <a:t>         - how is the idea of barbarity linked to the idea of cruelty? </a:t>
            </a: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lumMod val="95000"/>
                  </a:schemeClr>
                </a:solidFill>
              </a:rPr>
              <a:t>           - what is the modern „face” of cruelty, specifically in the political context? What are the advantages of avoiding/preventing cruelty </a:t>
            </a: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lumMod val="95000"/>
                  </a:schemeClr>
                </a:solidFill>
              </a:rPr>
              <a:t>    - Put down Your conclusions </a:t>
            </a: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lumMod val="95000"/>
                  </a:schemeClr>
                </a:solidFill>
              </a:rPr>
              <a:t>(Word, Times New Roman 12, 350 words) and send to fpfratczak@gmail.com  by 18.05.2020</a:t>
            </a: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lumMod val="95000"/>
                  </a:schemeClr>
                </a:solidFill>
              </a:rPr>
              <a:t>TAT.Kowalski.Nowak.1805– this is how an exemplary title of Your e-mail should look like . Rembember to attach the essay in a word file and give it the same title! </a:t>
            </a:r>
          </a:p>
          <a:p>
            <a:pPr marL="0" indent="0">
              <a:buNone/>
            </a:pPr>
            <a:r>
              <a:rPr lang="pl-PL" sz="1700">
                <a:solidFill>
                  <a:schemeClr val="tx1">
                    <a:lumMod val="95000"/>
                  </a:schemeClr>
                </a:solidFill>
              </a:rPr>
              <a:t>If  You have any questions contact me on FB. </a:t>
            </a:r>
          </a:p>
          <a:p>
            <a:endParaRPr lang="pl-PL" sz="170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67746"/>
      </p:ext>
    </p:extLst>
  </p:cSld>
  <p:clrMapOvr>
    <a:masterClrMapping/>
  </p:clrMapOvr>
</p:sld>
</file>

<file path=ppt/theme/theme1.xml><?xml version="1.0" encoding="utf-8"?>
<a:theme xmlns:a="http://schemas.openxmlformats.org/drawingml/2006/main" name="Głębokość">
  <a:themeElements>
    <a:clrScheme name="Głębokość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Głębokość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łębokość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Macintosh PowerPoint</Application>
  <PresentationFormat>Widescreen</PresentationFormat>
  <Paragraphs>22</Paragraphs>
  <Slides>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Rockwell</vt:lpstr>
      <vt:lpstr>Głębokość</vt:lpstr>
      <vt:lpstr>This is an academic course design to develop the ways of form (an informed)  opinion, develop the arguments and cultivate thinking as an art  </vt:lpstr>
      <vt:lpstr>PowerPoint Presentation</vt:lpstr>
      <vt:lpstr>Podcasts and videos on Montaigne: watch and listen to: </vt:lpstr>
      <vt:lpstr>Read the two following texts: </vt:lpstr>
      <vt:lpstr>ASSIGNMENT nr 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academic course design to develop the ways of form (an informed)  opinion, develop the arguments and cultivate thinking as an art  </dc:title>
  <dc:creator>Urszula Chowaniec</dc:creator>
  <cp:lastModifiedBy>Urszula Chowaniec</cp:lastModifiedBy>
  <cp:revision>1</cp:revision>
  <dcterms:created xsi:type="dcterms:W3CDTF">2020-05-05T19:05:09Z</dcterms:created>
  <dcterms:modified xsi:type="dcterms:W3CDTF">2020-05-05T19:05:14Z</dcterms:modified>
</cp:coreProperties>
</file>