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4" r:id="rId3"/>
    <p:sldId id="285" r:id="rId4"/>
    <p:sldId id="286" r:id="rId5"/>
    <p:sldId id="287" r:id="rId6"/>
    <p:sldId id="290" r:id="rId7"/>
    <p:sldId id="288" r:id="rId8"/>
    <p:sldId id="266" r:id="rId9"/>
    <p:sldId id="291" r:id="rId10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>
      <p:cViewPr varScale="1">
        <p:scale>
          <a:sx n="107" d="100"/>
          <a:sy n="107" d="100"/>
        </p:scale>
        <p:origin x="5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95773-A083-4EB5-847E-818BC6769C75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44B8D-55B2-4FCE-9721-D2E0D5784B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87011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2AABD-CAA2-4298-9014-93271FDB2328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4A8C9-B35C-4746-94FB-6B5C0B62691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452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637BB-BF9F-BA43-944F-C3993736C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C08815-E33A-A54D-9DF3-AD8BC4669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D0E25-2B78-F34F-A216-6FC6BA9A1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7EE9-8CB9-DF4F-AE14-7B1A26B6DA95}" type="datetime1">
              <a:rPr lang="en-GB" smtClean="0"/>
              <a:t>22/04/2020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8BF72-1AC8-6E40-AD94-BA822AB36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The Art of Thinking and Re-Thinking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7B287-0EE5-DF4A-A831-B53C2C598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D3DB-6EBE-44B9-8ED0-6C9D009C593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953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9B346-32C2-AE40-B023-8FC2398D4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C78926-7494-8642-BF56-CFBFBBAB6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882C8-FEBB-8946-8683-B1A68BED3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13FA-209B-A64F-8BC8-A95E7890D149}" type="datetime1">
              <a:rPr lang="en-GB" smtClean="0"/>
              <a:t>22/04/2020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32024-9F7B-114A-A257-4277A13C4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The Art of Thinking and Re-Thinking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0C243-9B29-9C41-AD76-501A5A81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D3DB-6EBE-44B9-8ED0-6C9D009C593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385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CAC253-8223-8A46-A2F4-31BF00EE60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90D96F-7604-AC4D-A85F-61847DC63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E363C-2254-3340-AC6F-2B402517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C601-9E47-0342-BCCB-95F90628070F}" type="datetime1">
              <a:rPr lang="en-GB" smtClean="0"/>
              <a:t>22/04/2020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A99BF-E49C-414F-AECB-AE0CA31A3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The Art of Thinking and Re-Thinking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D52DE-33DA-9641-9CA4-DF6A7A998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D3DB-6EBE-44B9-8ED0-6C9D009C593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465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6469F-1675-CD44-9AB8-7561FBCC8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07701-3E59-5C45-89C0-BA7105349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7C9A8-E71C-624D-9033-A57EBCF9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3987-F01F-AC45-90C4-5BE8902F0294}" type="datetime1">
              <a:rPr lang="en-GB" smtClean="0"/>
              <a:t>22/04/2020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EAD26-F67A-154C-A0BD-9C061B300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The Art of Thinking and Re-Thinking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528BA-7151-794E-A74A-E963BAF57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D3DB-6EBE-44B9-8ED0-6C9D009C593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521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116A1-E662-2943-92B8-E2937B5A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EB91D-6D4F-B44C-A87F-9AB779D17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9AEB8-CED7-1A4C-8F7C-C79134022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72F0-2579-714D-95B7-68F6013F3305}" type="datetime1">
              <a:rPr lang="en-GB" smtClean="0"/>
              <a:t>22/04/2020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45EC3-4578-3F43-9C3E-D464D5AF6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The Art of Thinking and Re-Thinking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56166-C015-0543-B1A3-31BBA1EEE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D3DB-6EBE-44B9-8ED0-6C9D009C593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682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0D618-26E3-8343-BC19-3F18AB22E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E7EC9-C078-D84D-9B29-E461468A7B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38258-F53F-264B-8463-4DFE24213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D9DAA-5635-A241-A3B6-879252E63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35A7-9E5A-0440-AA38-305C87008F0A}" type="datetime1">
              <a:rPr lang="en-GB" smtClean="0"/>
              <a:t>22/04/2020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93D81-2F07-F64B-A64D-A353304AF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The Art of Thinking and Re-Thinking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7BF36-0EDC-CB4D-907D-041F44E6A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D3DB-6EBE-44B9-8ED0-6C9D009C593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38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3FE43-DD7B-194C-820C-812DCA720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05814-E9F8-AB4C-AFAA-56521CD67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939D43-14C7-9742-B227-B0CCD4CA6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C5209D-89F5-E941-A93B-C221DC475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D740F7-0697-F148-AF14-5A8C469047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02E847-AA78-A942-AED4-326F45A55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FD25-D4DD-0A43-AFF3-6F778E8E9588}" type="datetime1">
              <a:rPr lang="en-GB" smtClean="0"/>
              <a:t>22/04/2020</a:t>
            </a:fld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822737-E09A-EB41-9F83-792C96249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The Art of Thinking and Re-Thinking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0E148-FA7C-A740-A131-C83C9D90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D3DB-6EBE-44B9-8ED0-6C9D009C593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257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0F84F-A78B-2C40-8085-6E92AF559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304F51-2A30-0946-94CB-D7D71462C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B167-054A-2C49-BDCF-869D3E5E927F}" type="datetime1">
              <a:rPr lang="en-GB" smtClean="0"/>
              <a:t>22/04/2020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6FFFB8-C14D-414D-9043-02A414C1D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The Art of Thinking and Re-Thinking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6BAAD-D6A4-0C4B-AF5D-05B60D987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D3DB-6EBE-44B9-8ED0-6C9D009C593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39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2968C0-1D97-9A49-BA85-3A06783C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AF7C-23B0-1649-838D-55268C605FCA}" type="datetime1">
              <a:rPr lang="en-GB" smtClean="0"/>
              <a:t>22/04/2020</a:t>
            </a:fld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20886A-7AC5-3A42-B720-77B1A12E1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The Art of Thinking and Re-Thinking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4731B-AAE7-4847-8C76-01E199BE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D3DB-6EBE-44B9-8ED0-6C9D009C593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787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2B44E-5B61-CC42-A8F2-72A3DF9EF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0479A-FEB0-C34D-B146-2862A30C6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435FC5-E229-4541-8996-F52EEF054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AFC75-4CCA-084D-9284-2CD53CDDF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FCC3-C692-E241-BBC3-4711AB8E0E6F}" type="datetime1">
              <a:rPr lang="en-GB" smtClean="0"/>
              <a:t>22/04/2020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073D5-B1E4-D54E-984C-A9CD7A5EC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The Art of Thinking and Re-Thinking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05C0D-D2B3-0F46-9DA4-1766E353C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D3DB-6EBE-44B9-8ED0-6C9D009C593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638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523BE-C643-B941-ACE8-9058BDFF5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C55C5C-B30D-B341-8A96-6B0E212E7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F4859-74C6-C14F-8E0E-EE7D527E8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909AAB-DE08-254C-BCCF-E95997D10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4EC1-DBCA-EE45-A97C-7370DD232FB3}" type="datetime1">
              <a:rPr lang="en-GB" smtClean="0"/>
              <a:t>22/04/2020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F3DEC-B2EF-2E45-AC71-E0BE6E633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The Art of Thinking and Re-Thinking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52765-69F2-F24D-981B-56FBFC6F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D3DB-6EBE-44B9-8ED0-6C9D009C593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815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DD8FB3-215C-354C-B176-1ED9C573E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0B913-597E-EC48-B785-07B17CD89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61EE5-D939-1A4F-8D45-886A1DC28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706F0-D603-334B-9E7F-01AAFA421DB9}" type="datetime1">
              <a:rPr lang="en-GB" smtClean="0"/>
              <a:t>22/04/2020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AED13-6DC4-4C42-B433-D226948C6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The Art of Thinking and Re-Thinking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DB7F2-0475-3849-B879-1090B7785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8D3DB-6EBE-44B9-8ED0-6C9D009C593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2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ajkowska.com/p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jkowska.com/en/wulkan-umea/" TargetMode="External"/><Relationship Id="rId2" Type="http://schemas.openxmlformats.org/officeDocument/2006/relationships/hyperlink" Target="http://www.rajkowska.com/en/najslynniejsza-palma-w-polsce-usych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ajkowska.com/en/miastobagno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1yQcetPjZk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ajkowska.com/en/where-the-beast-is-buried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03504" y="1445494"/>
            <a:ext cx="2712642" cy="43765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/>
            <a:r>
              <a:rPr lang="en-US" sz="29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(Over)securitized</a:t>
            </a:r>
            <a:br>
              <a:rPr lang="en-US" sz="29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9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Public Space</a:t>
            </a:r>
            <a:br>
              <a:rPr lang="en-US" sz="29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9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0727" y="0"/>
            <a:ext cx="5460987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2168" y="0"/>
            <a:ext cx="5249546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72000" y="1399032"/>
            <a:ext cx="4126375" cy="44714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en-US" sz="19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Joanna </a:t>
            </a:r>
            <a:r>
              <a:rPr lang="en-US" sz="19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Rajkowska’s</a:t>
            </a:r>
            <a:r>
              <a:rPr lang="en-US" sz="19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Engagement in Art Discourse</a:t>
            </a:r>
          </a:p>
          <a:p>
            <a:pPr algn="l" defTabSz="914400"/>
            <a:r>
              <a:rPr lang="en-US" sz="19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Ula </a:t>
            </a:r>
            <a:r>
              <a:rPr lang="en-US" sz="19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Chowaniec</a:t>
            </a:r>
            <a:r>
              <a:rPr lang="en-US" sz="19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2020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87624" y="6416675"/>
            <a:ext cx="6624736" cy="365125"/>
          </a:xfrm>
        </p:spPr>
        <p:txBody>
          <a:bodyPr/>
          <a:lstStyle/>
          <a:p>
            <a:r>
              <a:rPr lang="pl-PL"/>
              <a:t>The Art of Thinking and Re-Thinking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D3DB-6EBE-44B9-8ED0-6C9D009C593F}" type="slidenum">
              <a:rPr lang="pl-PL" smtClean="0"/>
              <a:pPr/>
              <a:t>2</a:t>
            </a:fld>
            <a:endParaRPr lang="pl-PL" dirty="0"/>
          </a:p>
        </p:txBody>
      </p:sp>
      <p:pic>
        <p:nvPicPr>
          <p:cNvPr id="6" name="Obraz 5" descr="Butelka.jpg">
            <a:hlinkClick r:id="rId2" tooltip="Joanna Rajkowska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6952" y="332656"/>
            <a:ext cx="3760257" cy="2520280"/>
          </a:xfrm>
          <a:prstGeom prst="rect">
            <a:avLst/>
          </a:prstGeom>
        </p:spPr>
      </p:pic>
      <p:pic>
        <p:nvPicPr>
          <p:cNvPr id="8" name="Obraz 7" descr="palma rajkowska.jpg">
            <a:hlinkClick r:id="rId2" tooltip="Joanna Rajkowska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16632"/>
            <a:ext cx="4710100" cy="3014464"/>
          </a:xfrm>
          <a:prstGeom prst="rect">
            <a:avLst/>
          </a:prstGeom>
        </p:spPr>
      </p:pic>
      <p:pic>
        <p:nvPicPr>
          <p:cNvPr id="9" name="Obraz 8" descr="joanna-rajkowska-born-in-berlin–a-letter-to-rosa-2011-2012-zak-branicka-gallery-berlin-2012-04-05-004-530x374.jpg">
            <a:hlinkClick r:id="rId2" tooltip="Joanna Rajkowska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1920" y="2564904"/>
            <a:ext cx="5048250" cy="3562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512" y="3284984"/>
            <a:ext cx="38164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Joanna </a:t>
            </a:r>
            <a:r>
              <a:rPr lang="en-GB" sz="2000" dirty="0" err="1"/>
              <a:t>Rajkowska</a:t>
            </a:r>
            <a:r>
              <a:rPr lang="en-GB" sz="2000" dirty="0"/>
              <a:t>, Polish contemporary artist, author of numerous installations, artistic actions and artistic interventions, faces the paradox between cultural critical approach and societal need of security in many of her productions.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chemeClr val="accent1"/>
                </a:solidFill>
                <a:effectLst/>
              </a:rPr>
              <a:t>Basics of experience of the contemporary viewer in relation to interpretative and physical security </a:t>
            </a:r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lvl="0"/>
            <a:r>
              <a:rPr lang="en-GB" b="1" dirty="0"/>
              <a:t>Secularized </a:t>
            </a:r>
            <a:r>
              <a:rPr lang="en-GB" dirty="0"/>
              <a:t>(derived from the “security”  of/against metaphysics);</a:t>
            </a:r>
            <a:endParaRPr lang="en-US" dirty="0"/>
          </a:p>
          <a:p>
            <a:pPr lvl="0"/>
            <a:r>
              <a:rPr lang="en-GB" b="1" dirty="0"/>
              <a:t>Homeless </a:t>
            </a:r>
            <a:r>
              <a:rPr lang="en-GB" dirty="0"/>
              <a:t>(migrant vagabond) – deprived from the roots, from the security of belonging;</a:t>
            </a:r>
            <a:endParaRPr lang="en-US" dirty="0"/>
          </a:p>
          <a:p>
            <a:pPr lvl="0"/>
            <a:r>
              <a:rPr lang="en-GB" b="1" dirty="0"/>
              <a:t>Free in interpretation </a:t>
            </a:r>
            <a:r>
              <a:rPr lang="en-GB" dirty="0"/>
              <a:t>of art – away from security of iconic reading;</a:t>
            </a:r>
            <a:endParaRPr lang="en-US" dirty="0"/>
          </a:p>
          <a:p>
            <a:pPr lvl="0"/>
            <a:r>
              <a:rPr lang="en-GB" b="1" dirty="0"/>
              <a:t>Free in the approach to the human body </a:t>
            </a:r>
            <a:r>
              <a:rPr lang="en-GB" dirty="0"/>
              <a:t>– the notion of abjection, the human body is not secured by its sacredness. </a:t>
            </a:r>
          </a:p>
          <a:p>
            <a:pPr lvl="0"/>
            <a:endParaRPr lang="en-GB" dirty="0"/>
          </a:p>
          <a:p>
            <a:pPr lvl="0"/>
            <a:r>
              <a:rPr lang="en-GB" b="1" dirty="0"/>
              <a:t>Physically </a:t>
            </a:r>
            <a:r>
              <a:rPr lang="en-GB" dirty="0"/>
              <a:t>– the viewer is safe/security if granted (public space)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2023" y="6033479"/>
            <a:ext cx="394498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pl-PL">
                <a:solidFill>
                  <a:schemeClr val="tx1">
                    <a:alpha val="80000"/>
                  </a:schemeClr>
                </a:solidFill>
              </a:rPr>
              <a:t>The Art of Thinking and Re-Thinking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8637" y="6033479"/>
            <a:ext cx="5867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728D3DB-6EBE-44B9-8ED0-6C9D009C593F}" type="slidenum">
              <a:rPr lang="pl-PL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pl-PL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09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4577" y="957695"/>
            <a:ext cx="262077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Paradox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49" y="963877"/>
            <a:ext cx="4783327" cy="4930246"/>
          </a:xfrm>
        </p:spPr>
        <p:txBody>
          <a:bodyPr anchor="ctr">
            <a:normAutofit/>
          </a:bodyPr>
          <a:lstStyle/>
          <a:p>
            <a:pPr lvl="0"/>
            <a:r>
              <a:rPr lang="en-GB" dirty="0"/>
              <a:t>Lack of “security” (freedom) in interpretation of art in narratives is confronted in the Western world with</a:t>
            </a:r>
            <a:r>
              <a:rPr lang="en-GB" b="1" dirty="0"/>
              <a:t> constant control and security</a:t>
            </a:r>
            <a:r>
              <a:rPr lang="en-GB" dirty="0"/>
              <a:t> (the airport security, museum security, event search of the insecure adventure in the far East is a metaphor of over- securitization of the West)</a:t>
            </a:r>
            <a:endParaRPr lang="en-US" dirty="0"/>
          </a:p>
          <a:p>
            <a:r>
              <a:rPr lang="en-GB" dirty="0"/>
              <a:t>Security in the Western public space exposes:</a:t>
            </a:r>
            <a:endParaRPr lang="en-US" dirty="0"/>
          </a:p>
          <a:p>
            <a:pPr marL="137160" indent="0">
              <a:buNone/>
            </a:pPr>
            <a:r>
              <a:rPr lang="en-GB" dirty="0"/>
              <a:t>Distrust of the other people – the notion of potential danger from the other’s</a:t>
            </a:r>
            <a:r>
              <a:rPr lang="en-US" dirty="0"/>
              <a:t> </a:t>
            </a:r>
            <a:r>
              <a:rPr lang="en-GB" dirty="0"/>
              <a:t>hatred of the unpredictable (consequence of the modern idea of progress as a foreseen development) 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61428" y="2209249"/>
            <a:ext cx="0" cy="250664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2023" y="6033479"/>
            <a:ext cx="394498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pl-PL">
                <a:solidFill>
                  <a:schemeClr val="tx1">
                    <a:alpha val="80000"/>
                  </a:schemeClr>
                </a:solidFill>
              </a:rPr>
              <a:t>The Art of Thinking and Re-Thinking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8637" y="6033479"/>
            <a:ext cx="5867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728D3DB-6EBE-44B9-8ED0-6C9D009C593F}" type="slidenum">
              <a:rPr lang="pl-PL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pl-PL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54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GB" sz="2800">
                <a:solidFill>
                  <a:schemeClr val="accent1"/>
                </a:solidFill>
                <a:effectLst/>
              </a:rPr>
              <a:t>The artists themselves face the very paradox of contemporary cultural discourses versus the idea of good living (secure, cleaner, easier, freer)</a:t>
            </a:r>
            <a:br>
              <a:rPr lang="en-US" sz="2800">
                <a:solidFill>
                  <a:schemeClr val="accent1"/>
                </a:solidFill>
                <a:effectLst/>
              </a:rPr>
            </a:b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en-GB" dirty="0"/>
              <a:t>Greetings from Jerusalem Avenue  </a:t>
            </a:r>
            <a:r>
              <a:rPr lang="en-GB" u="sng" dirty="0">
                <a:hlinkClick r:id="rId2"/>
              </a:rPr>
              <a:t>http://www.rajkowska.com/en/najslynniejsza-palma-w-polsce-usycha/</a:t>
            </a:r>
            <a:endParaRPr lang="en-GB" u="sng" dirty="0"/>
          </a:p>
          <a:p>
            <a:r>
              <a:rPr lang="en-GB" dirty="0"/>
              <a:t>Umea Volcano </a:t>
            </a:r>
            <a:r>
              <a:rPr lang="en-GB" dirty="0">
                <a:hlinkClick r:id="rId3"/>
              </a:rPr>
              <a:t>http://www.rajkowska.com/en/wulkan-umea/</a:t>
            </a:r>
            <a:endParaRPr lang="en-GB" dirty="0"/>
          </a:p>
          <a:p>
            <a:r>
              <a:rPr lang="en-GB" dirty="0"/>
              <a:t>Born in Berlin </a:t>
            </a:r>
            <a:r>
              <a:rPr lang="en-US" dirty="0">
                <a:hlinkClick r:id="rId4"/>
              </a:rPr>
              <a:t>http://www.rajkowska.com/en/miastobagno/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2023" y="6033479"/>
            <a:ext cx="394498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pl-PL">
                <a:solidFill>
                  <a:schemeClr val="tx1">
                    <a:alpha val="80000"/>
                  </a:schemeClr>
                </a:solidFill>
              </a:rPr>
              <a:t>The Art of Thinking and Re-Thinking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8637" y="6033479"/>
            <a:ext cx="5867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728D3DB-6EBE-44B9-8ED0-6C9D009C593F}" type="slidenum">
              <a:rPr lang="pl-PL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pl-PL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05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328FA-835B-604F-B78B-D74ECD5FD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marL="137160" indent="0">
              <a:buNone/>
            </a:pPr>
            <a:r>
              <a:rPr lang="en-GB" dirty="0"/>
              <a:t>Main ideas/Problems/ for the artists/curators:</a:t>
            </a:r>
            <a:endParaRPr lang="en-US" dirty="0"/>
          </a:p>
          <a:p>
            <a:pPr lvl="0"/>
            <a:r>
              <a:rPr lang="en-GB" dirty="0"/>
              <a:t>Security as a vehicle of control</a:t>
            </a:r>
            <a:endParaRPr lang="en-US" dirty="0"/>
          </a:p>
          <a:p>
            <a:pPr lvl="0"/>
            <a:r>
              <a:rPr lang="en-GB" dirty="0"/>
              <a:t>Control as a deprivation of possibility of “artistic experience”</a:t>
            </a: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7EED41-9CE7-FF4C-9C3D-5E163F0DB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2023" y="6033479"/>
            <a:ext cx="394498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pl-PL">
                <a:solidFill>
                  <a:schemeClr val="tx1">
                    <a:alpha val="80000"/>
                  </a:schemeClr>
                </a:solidFill>
              </a:rPr>
              <a:t>The Art of Thinking and Re-Thinking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145F27-AC94-8646-A0E0-D698ABF4A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8637" y="6033479"/>
            <a:ext cx="5867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728D3DB-6EBE-44B9-8ED0-6C9D009C593F}" type="slidenum">
              <a:rPr lang="pl-PL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pl-PL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77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br>
              <a:rPr lang="en-GB" sz="3100" dirty="0">
                <a:solidFill>
                  <a:schemeClr val="accent1"/>
                </a:solidFill>
                <a:effectLst/>
              </a:rPr>
            </a:br>
            <a:r>
              <a:rPr lang="en-GB" sz="3100" dirty="0" err="1">
                <a:solidFill>
                  <a:schemeClr val="accent1"/>
                </a:solidFill>
                <a:effectLst/>
              </a:rPr>
              <a:t>Rajkowska’s</a:t>
            </a:r>
            <a:r>
              <a:rPr lang="en-GB" sz="3100" dirty="0">
                <a:solidFill>
                  <a:schemeClr val="accent1"/>
                </a:solidFill>
                <a:effectLst/>
              </a:rPr>
              <a:t> vision of contemporaneity seem to be a chain of increasing control and shrinking public space </a:t>
            </a:r>
            <a:br>
              <a:rPr lang="en-US" sz="3100" dirty="0">
                <a:solidFill>
                  <a:schemeClr val="accent1"/>
                </a:solidFill>
                <a:effectLst/>
              </a:rPr>
            </a:br>
            <a:endParaRPr lang="en-US" sz="3100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en-GB" dirty="0"/>
              <a:t>The notion of the failed projects as footnotes to contemporary world: </a:t>
            </a:r>
          </a:p>
          <a:p>
            <a:pPr>
              <a:buFontTx/>
              <a:buChar char="-"/>
            </a:pPr>
            <a:r>
              <a:rPr lang="en-GB" dirty="0"/>
              <a:t>Security restricts the possibility of artistic experience and through this </a:t>
            </a:r>
          </a:p>
          <a:p>
            <a:pPr>
              <a:buFontTx/>
              <a:buChar char="-"/>
            </a:pPr>
            <a:r>
              <a:rPr lang="en-GB" dirty="0"/>
              <a:t>Securitisation restricts the possibility of measurement of “good life” and our freedom in fact</a:t>
            </a:r>
          </a:p>
          <a:p>
            <a:pPr>
              <a:buFontTx/>
              <a:buChar char="-"/>
            </a:pPr>
            <a:r>
              <a:rPr lang="en-GB" dirty="0"/>
              <a:t> The freedom from danger may results, Joanna </a:t>
            </a:r>
            <a:r>
              <a:rPr lang="en-GB"/>
              <a:t>Rajkowska</a:t>
            </a:r>
            <a:r>
              <a:rPr lang="en-GB" dirty="0"/>
              <a:t> suggests, in constructing a numb society – indifferent to the phenomena of actual violence/oppression for the sake of security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2023" y="6033479"/>
            <a:ext cx="394498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pl-PL">
                <a:solidFill>
                  <a:schemeClr val="tx1">
                    <a:alpha val="80000"/>
                  </a:schemeClr>
                </a:solidFill>
              </a:rPr>
              <a:t>The Art of Thinking and Re-Thinking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8637" y="6033479"/>
            <a:ext cx="5867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728D3DB-6EBE-44B9-8ED0-6C9D009C593F}" type="slidenum">
              <a:rPr lang="pl-PL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pl-PL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48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az 5" descr="Rajkowksa 1.jpg"/>
          <p:cNvPicPr>
            <a:picLocks noChangeAspect="1"/>
          </p:cNvPicPr>
          <p:nvPr/>
        </p:nvPicPr>
        <p:blipFill rotWithShape="1">
          <a:blip r:embed="rId2" cstate="print"/>
          <a:srcRect t="33755" r="-1" b="-1"/>
          <a:stretch/>
        </p:blipFill>
        <p:spPr>
          <a:xfrm>
            <a:off x="240030" y="320040"/>
            <a:ext cx="8661654" cy="430346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27B6159-7734-4564-9E0F-C4BC43C36E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4782312"/>
            <a:ext cx="8661654" cy="1755648"/>
          </a:xfrm>
          <a:prstGeom prst="rect">
            <a:avLst/>
          </a:prstGeom>
          <a:solidFill>
            <a:schemeClr val="tx1">
              <a:alpha val="93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936" y="5009083"/>
            <a:ext cx="2167128" cy="1345997"/>
          </a:xfrm>
        </p:spPr>
        <p:txBody>
          <a:bodyPr anchor="ctr">
            <a:normAutofit/>
          </a:bodyPr>
          <a:lstStyle/>
          <a:p>
            <a:r>
              <a:rPr lang="pl-PL" sz="2300">
                <a:solidFill>
                  <a:schemeClr val="bg1"/>
                </a:solidFill>
                <a:hlinkClick r:id="rId3"/>
              </a:rPr>
              <a:t>In Search of Public Space?</a:t>
            </a:r>
            <a:endParaRPr lang="pl-PL" sz="230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2FFB46B-05BC-4950-B18A-9593FDAE6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044952" y="5237979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84982" y="5009083"/>
            <a:ext cx="5232654" cy="1345997"/>
          </a:xfrm>
        </p:spPr>
        <p:txBody>
          <a:bodyPr anchor="ctr">
            <a:normAutofit/>
          </a:bodyPr>
          <a:lstStyle/>
          <a:p>
            <a:r>
              <a:rPr lang="pl-PL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http://www.rajkowska.com/en/where-the-beast-is-buried/</a:t>
            </a:r>
            <a:r>
              <a:rPr lang="pl-PL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pl-PL" sz="11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</a:t>
            </a:r>
            <a:r>
              <a:rPr lang="pl-PL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pl-PL" sz="11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  <a:r>
              <a:rPr lang="pl-PL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role of Public Space (Joanna Rajkowska, Martine </a:t>
            </a:r>
            <a:r>
              <a:rPr lang="pl-PL" sz="11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Rouleau</a:t>
            </a:r>
            <a:r>
              <a:rPr lang="pl-PL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l-PL" sz="11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Maggie</a:t>
            </a:r>
            <a:r>
              <a:rPr lang="pl-PL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1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Humm</a:t>
            </a:r>
            <a:r>
              <a:rPr lang="pl-PL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Katarzyna Depta </a:t>
            </a:r>
            <a:r>
              <a:rPr lang="pl-PL" sz="11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Garapich</a:t>
            </a:r>
            <a:r>
              <a:rPr lang="pl-PL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Urszula </a:t>
            </a:r>
            <a:r>
              <a:rPr lang="pl-PL" sz="11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Chownaiec</a:t>
            </a:r>
            <a:r>
              <a:rPr lang="pl-PL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nad Kinga Stańczuk)</a:t>
            </a:r>
          </a:p>
          <a:p>
            <a:r>
              <a:rPr lang="pl-PL" sz="11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</a:t>
            </a:r>
            <a:r>
              <a:rPr lang="pl-PL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l-PL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https://www.youtube.com/watch?v=11yQcetPjZk</a:t>
            </a:r>
            <a:r>
              <a:rPr lang="pl-PL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284981" y="6556248"/>
            <a:ext cx="3429000" cy="27432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pl-PL">
                <a:solidFill>
                  <a:schemeClr val="tx1">
                    <a:alpha val="70000"/>
                  </a:schemeClr>
                </a:solidFill>
              </a:rPr>
              <a:t>The Art of Thinking and Re-Thinking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7896498" y="6556248"/>
            <a:ext cx="62113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728D3DB-6EBE-44B9-8ED0-6C9D009C593F}" type="slidenum">
              <a:rPr lang="pl-PL">
                <a:solidFill>
                  <a:schemeClr val="tx1">
                    <a:alpha val="7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pl-PL">
              <a:solidFill>
                <a:schemeClr val="tx1">
                  <a:alpha val="7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060F128-1710-4E15-8005-AAE0F469A1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alphaModFix amt="35000"/>
          </a:blip>
          <a:srcRect r="10999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CEC2294-5A7B-45E5-9251-C1AA89F4A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2">
              <a:alpha val="6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39FEC8-7370-504A-9BF0-929DFC034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5862"/>
            <a:ext cx="2484873" cy="4726276"/>
          </a:xfrm>
        </p:spPr>
        <p:txBody>
          <a:bodyPr>
            <a:normAutofit/>
          </a:bodyPr>
          <a:lstStyle/>
          <a:p>
            <a:pPr algn="r"/>
            <a:r>
              <a:rPr lang="en-GB" sz="3500" b="1"/>
              <a:t>Go to the museum? (online?)</a:t>
            </a:r>
            <a:br>
              <a:rPr lang="en-GB" sz="3500" b="1"/>
            </a:br>
            <a:r>
              <a:rPr lang="en-GB" sz="3500" b="1"/>
              <a:t>collaborative experience in Hervrutah partner and debate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029" y="2286000"/>
            <a:ext cx="0" cy="22860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C3415-9F71-6F47-9F6E-8DCE6D7D8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6534" y="1065862"/>
            <a:ext cx="4644239" cy="4726276"/>
          </a:xfrm>
        </p:spPr>
        <p:txBody>
          <a:bodyPr anchor="ctr">
            <a:normAutofit/>
          </a:bodyPr>
          <a:lstStyle/>
          <a:p>
            <a:r>
              <a:rPr lang="en-GB" sz="1700"/>
              <a:t>See it as a text/space of control</a:t>
            </a:r>
          </a:p>
          <a:p>
            <a:r>
              <a:rPr lang="en-GB" sz="1700"/>
              <a:t>How are you controlled?</a:t>
            </a:r>
          </a:p>
          <a:p>
            <a:r>
              <a:rPr lang="en-GB" sz="1700"/>
              <a:t>How are you “made” to be a good spectators?</a:t>
            </a:r>
          </a:p>
          <a:p>
            <a:r>
              <a:rPr lang="en-GB" sz="1700"/>
              <a:t>How is the art controlled?</a:t>
            </a:r>
          </a:p>
          <a:p>
            <a:r>
              <a:rPr lang="en-GB" sz="1700"/>
              <a:t>How is controlled the experienced?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80339-EAB0-6D4D-8183-C19BED762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6534" y="6556248"/>
            <a:ext cx="3585928" cy="27432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pl-PL">
                <a:solidFill>
                  <a:schemeClr val="tx1">
                    <a:lumMod val="75000"/>
                    <a:lumOff val="25000"/>
                  </a:schemeClr>
                </a:solidFill>
              </a:rPr>
              <a:t>The Art of Thinking and Re-Thinking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1B5A30-5707-D545-8636-54D02146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7244" y="6556248"/>
            <a:ext cx="843534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728D3DB-6EBE-44B9-8ED0-6C9D009C593F}" type="slidenum">
              <a:rPr lang="pl-PL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pl-PL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180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604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(Over)securitized Public Space </vt:lpstr>
      <vt:lpstr>PowerPoint Presentation</vt:lpstr>
      <vt:lpstr>Basics of experience of the contemporary viewer in relation to interpretative and physical security </vt:lpstr>
      <vt:lpstr>Paradox</vt:lpstr>
      <vt:lpstr>The artists themselves face the very paradox of contemporary cultural discourses versus the idea of good living (secure, cleaner, easier, freer) </vt:lpstr>
      <vt:lpstr>PowerPoint Presentation</vt:lpstr>
      <vt:lpstr> Rajkowska’s vision of contemporaneity seem to be a chain of increasing control and shrinking public space  </vt:lpstr>
      <vt:lpstr>In Search of Public Space?</vt:lpstr>
      <vt:lpstr>Go to the museum? (online?) collaborative experience in Hervrutah partner and debate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(Over)securitized Public Space </dc:title>
  <dc:creator>Urszula Chowaniec</dc:creator>
  <cp:lastModifiedBy>Urszula Chowaniec</cp:lastModifiedBy>
  <cp:revision>1</cp:revision>
  <dcterms:created xsi:type="dcterms:W3CDTF">2020-04-22T21:15:20Z</dcterms:created>
  <dcterms:modified xsi:type="dcterms:W3CDTF">2020-04-22T21:15:29Z</dcterms:modified>
</cp:coreProperties>
</file>