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256" r:id="rId2"/>
    <p:sldId id="257" r:id="rId3"/>
    <p:sldId id="261" r:id="rId4"/>
    <p:sldId id="262" r:id="rId5"/>
    <p:sldId id="263" r:id="rId6"/>
    <p:sldId id="264" r:id="rId7"/>
    <p:sldId id="265" r:id="rId8"/>
    <p:sldId id="266" r:id="rId9"/>
    <p:sldId id="267" r:id="rId10"/>
    <p:sldId id="268" r:id="rId11"/>
    <p:sldId id="259" r:id="rId12"/>
    <p:sldId id="269" r:id="rId13"/>
    <p:sldId id="272" r:id="rId14"/>
    <p:sldId id="270" r:id="rId15"/>
    <p:sldId id="271" r:id="rId16"/>
    <p:sldId id="273" r:id="rId17"/>
    <p:sldId id="274" r:id="rId18"/>
    <p:sldId id="278" r:id="rId19"/>
    <p:sldId id="279" r:id="rId20"/>
    <p:sldId id="280" r:id="rId21"/>
    <p:sldId id="281" r:id="rId22"/>
    <p:sldId id="282" r:id="rId23"/>
    <p:sldId id="283" r:id="rId24"/>
    <p:sldId id="291" r:id="rId25"/>
    <p:sldId id="285" r:id="rId26"/>
    <p:sldId id="286" r:id="rId27"/>
    <p:sldId id="289" r:id="rId28"/>
    <p:sldId id="275" r:id="rId29"/>
    <p:sldId id="290" r:id="rId30"/>
    <p:sldId id="293" r:id="rId31"/>
    <p:sldId id="29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96"/>
  </p:normalViewPr>
  <p:slideViewPr>
    <p:cSldViewPr snapToGrid="0" snapToObjects="1">
      <p:cViewPr varScale="1">
        <p:scale>
          <a:sx n="113" d="100"/>
          <a:sy n="113" d="100"/>
        </p:scale>
        <p:origin x="5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9AA1D-0C19-46D3-82EB-722BC8AAC7AD}"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C8258AF8-72AB-4CF4-897B-F702149392F8}">
      <dgm:prSet/>
      <dgm:spPr/>
      <dgm:t>
        <a:bodyPr/>
        <a:lstStyle/>
        <a:p>
          <a:pPr>
            <a:defRPr cap="all"/>
          </a:pPr>
          <a:r>
            <a:rPr lang="en-US" dirty="0"/>
            <a:t>Structuralism</a:t>
          </a:r>
        </a:p>
      </dgm:t>
    </dgm:pt>
    <dgm:pt modelId="{A74448E5-3691-41BB-AC76-420074266DBD}" type="parTrans" cxnId="{92AC5CCD-A02B-47C6-B5C9-14D9FE142F73}">
      <dgm:prSet/>
      <dgm:spPr/>
      <dgm:t>
        <a:bodyPr/>
        <a:lstStyle/>
        <a:p>
          <a:endParaRPr lang="en-US"/>
        </a:p>
      </dgm:t>
    </dgm:pt>
    <dgm:pt modelId="{2C7D5313-2E63-4FCE-8712-392F3CD3EAB5}" type="sibTrans" cxnId="{92AC5CCD-A02B-47C6-B5C9-14D9FE142F73}">
      <dgm:prSet/>
      <dgm:spPr/>
      <dgm:t>
        <a:bodyPr/>
        <a:lstStyle/>
        <a:p>
          <a:endParaRPr lang="en-US"/>
        </a:p>
      </dgm:t>
    </dgm:pt>
    <dgm:pt modelId="{0F0C82B2-13AA-4804-B4E4-1F1CDC3F1424}">
      <dgm:prSet/>
      <dgm:spPr/>
      <dgm:t>
        <a:bodyPr/>
        <a:lstStyle/>
        <a:p>
          <a:pPr>
            <a:defRPr cap="all"/>
          </a:pPr>
          <a:r>
            <a:rPr lang="en-US" dirty="0"/>
            <a:t>Language </a:t>
          </a:r>
        </a:p>
      </dgm:t>
    </dgm:pt>
    <dgm:pt modelId="{2B656EC6-6681-4191-B9C1-7C5EAA589504}" type="parTrans" cxnId="{A0A8DD0C-E7E0-4CF3-87BA-B3D1342AB193}">
      <dgm:prSet/>
      <dgm:spPr/>
      <dgm:t>
        <a:bodyPr/>
        <a:lstStyle/>
        <a:p>
          <a:endParaRPr lang="en-US"/>
        </a:p>
      </dgm:t>
    </dgm:pt>
    <dgm:pt modelId="{087DDFDF-F8E4-480E-98E3-2E254BB09CAD}" type="sibTrans" cxnId="{A0A8DD0C-E7E0-4CF3-87BA-B3D1342AB193}">
      <dgm:prSet/>
      <dgm:spPr/>
      <dgm:t>
        <a:bodyPr/>
        <a:lstStyle/>
        <a:p>
          <a:endParaRPr lang="en-US"/>
        </a:p>
      </dgm:t>
    </dgm:pt>
    <dgm:pt modelId="{98A1C5C2-1605-4F37-8F93-9D596F4FC128}">
      <dgm:prSet/>
      <dgm:spPr/>
      <dgm:t>
        <a:bodyPr/>
        <a:lstStyle/>
        <a:p>
          <a:pPr>
            <a:defRPr cap="all"/>
          </a:pPr>
          <a:r>
            <a:rPr lang="en-US" dirty="0"/>
            <a:t>Poststructuralism </a:t>
          </a:r>
        </a:p>
      </dgm:t>
    </dgm:pt>
    <dgm:pt modelId="{E911CAE7-37D6-47AB-ADEE-B3FA9927806A}" type="parTrans" cxnId="{06DAFF3E-2846-482A-BCF1-E900BB1AF43F}">
      <dgm:prSet/>
      <dgm:spPr/>
      <dgm:t>
        <a:bodyPr/>
        <a:lstStyle/>
        <a:p>
          <a:endParaRPr lang="en-US"/>
        </a:p>
      </dgm:t>
    </dgm:pt>
    <dgm:pt modelId="{8E0B136B-0B3A-4B42-80FE-A7D781081E9B}" type="sibTrans" cxnId="{06DAFF3E-2846-482A-BCF1-E900BB1AF43F}">
      <dgm:prSet/>
      <dgm:spPr/>
      <dgm:t>
        <a:bodyPr/>
        <a:lstStyle/>
        <a:p>
          <a:endParaRPr lang="en-US"/>
        </a:p>
      </dgm:t>
    </dgm:pt>
    <dgm:pt modelId="{5528C6E9-7D70-462D-9F00-7C54AB798218}" type="pres">
      <dgm:prSet presAssocID="{2E79AA1D-0C19-46D3-82EB-722BC8AAC7AD}" presName="root" presStyleCnt="0">
        <dgm:presLayoutVars>
          <dgm:dir/>
          <dgm:resizeHandles val="exact"/>
        </dgm:presLayoutVars>
      </dgm:prSet>
      <dgm:spPr/>
    </dgm:pt>
    <dgm:pt modelId="{4BE6F88A-4314-405D-B2BC-7CABE77D7577}" type="pres">
      <dgm:prSet presAssocID="{C8258AF8-72AB-4CF4-897B-F702149392F8}" presName="compNode" presStyleCnt="0"/>
      <dgm:spPr/>
    </dgm:pt>
    <dgm:pt modelId="{59E74DC3-13DB-4AAB-B931-0110DED813D6}" type="pres">
      <dgm:prSet presAssocID="{C8258AF8-72AB-4CF4-897B-F702149392F8}" presName="iconBgRect" presStyleLbl="bgShp" presStyleIdx="0" presStyleCnt="3"/>
      <dgm:spPr/>
    </dgm:pt>
    <dgm:pt modelId="{E930C414-AD00-4D00-94FA-F4A7CC32F637}" type="pres">
      <dgm:prSet presAssocID="{C8258AF8-72AB-4CF4-897B-F702149392F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6B3E960E-3555-4B3C-8749-AA91CDA17B9C}" type="pres">
      <dgm:prSet presAssocID="{C8258AF8-72AB-4CF4-897B-F702149392F8}" presName="spaceRect" presStyleCnt="0"/>
      <dgm:spPr/>
    </dgm:pt>
    <dgm:pt modelId="{229A9179-5F69-4CA2-8061-F7633E2D325F}" type="pres">
      <dgm:prSet presAssocID="{C8258AF8-72AB-4CF4-897B-F702149392F8}" presName="textRect" presStyleLbl="revTx" presStyleIdx="0" presStyleCnt="3">
        <dgm:presLayoutVars>
          <dgm:chMax val="1"/>
          <dgm:chPref val="1"/>
        </dgm:presLayoutVars>
      </dgm:prSet>
      <dgm:spPr/>
    </dgm:pt>
    <dgm:pt modelId="{81591D6A-603D-463B-9F90-3BD19CB45297}" type="pres">
      <dgm:prSet presAssocID="{2C7D5313-2E63-4FCE-8712-392F3CD3EAB5}" presName="sibTrans" presStyleCnt="0"/>
      <dgm:spPr/>
    </dgm:pt>
    <dgm:pt modelId="{AF60183C-C6EA-4EEA-B49E-3B929F3B6231}" type="pres">
      <dgm:prSet presAssocID="{0F0C82B2-13AA-4804-B4E4-1F1CDC3F1424}" presName="compNode" presStyleCnt="0"/>
      <dgm:spPr/>
    </dgm:pt>
    <dgm:pt modelId="{6A890D7B-16DC-4664-AD8B-19D6835E2AC7}" type="pres">
      <dgm:prSet presAssocID="{0F0C82B2-13AA-4804-B4E4-1F1CDC3F1424}" presName="iconBgRect" presStyleLbl="bgShp" presStyleIdx="1" presStyleCnt="3"/>
      <dgm:spPr/>
    </dgm:pt>
    <dgm:pt modelId="{B9A3A1C4-20BB-4BDF-A964-EF8BA1433655}" type="pres">
      <dgm:prSet presAssocID="{0F0C82B2-13AA-4804-B4E4-1F1CDC3F14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a:ext>
      </dgm:extLst>
    </dgm:pt>
    <dgm:pt modelId="{92F2237B-24AC-46CC-A591-BD7D996AB6C6}" type="pres">
      <dgm:prSet presAssocID="{0F0C82B2-13AA-4804-B4E4-1F1CDC3F1424}" presName="spaceRect" presStyleCnt="0"/>
      <dgm:spPr/>
    </dgm:pt>
    <dgm:pt modelId="{29494A7A-C00A-4D0E-B7F8-20F1A4DCAF18}" type="pres">
      <dgm:prSet presAssocID="{0F0C82B2-13AA-4804-B4E4-1F1CDC3F1424}" presName="textRect" presStyleLbl="revTx" presStyleIdx="1" presStyleCnt="3">
        <dgm:presLayoutVars>
          <dgm:chMax val="1"/>
          <dgm:chPref val="1"/>
        </dgm:presLayoutVars>
      </dgm:prSet>
      <dgm:spPr/>
    </dgm:pt>
    <dgm:pt modelId="{D8F45E4A-FD6B-4F62-A1A5-0001FAD035A7}" type="pres">
      <dgm:prSet presAssocID="{087DDFDF-F8E4-480E-98E3-2E254BB09CAD}" presName="sibTrans" presStyleCnt="0"/>
      <dgm:spPr/>
    </dgm:pt>
    <dgm:pt modelId="{8A947C54-F071-445F-84C3-B0B29E18F6DF}" type="pres">
      <dgm:prSet presAssocID="{98A1C5C2-1605-4F37-8F93-9D596F4FC128}" presName="compNode" presStyleCnt="0"/>
      <dgm:spPr/>
    </dgm:pt>
    <dgm:pt modelId="{7DF61F80-0882-45B3-8F49-2A87CE3F420B}" type="pres">
      <dgm:prSet presAssocID="{98A1C5C2-1605-4F37-8F93-9D596F4FC128}" presName="iconBgRect" presStyleLbl="bgShp" presStyleIdx="2" presStyleCnt="3"/>
      <dgm:spPr/>
    </dgm:pt>
    <dgm:pt modelId="{C4361080-3CE7-4818-B0EE-71499C89A8D0}" type="pres">
      <dgm:prSet presAssocID="{98A1C5C2-1605-4F37-8F93-9D596F4FC12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7D30C022-135D-44E4-AC98-F88B2482C43C}" type="pres">
      <dgm:prSet presAssocID="{98A1C5C2-1605-4F37-8F93-9D596F4FC128}" presName="spaceRect" presStyleCnt="0"/>
      <dgm:spPr/>
    </dgm:pt>
    <dgm:pt modelId="{A3518949-2CF0-408B-A8F2-1E0D105A8169}" type="pres">
      <dgm:prSet presAssocID="{98A1C5C2-1605-4F37-8F93-9D596F4FC128}" presName="textRect" presStyleLbl="revTx" presStyleIdx="2" presStyleCnt="3">
        <dgm:presLayoutVars>
          <dgm:chMax val="1"/>
          <dgm:chPref val="1"/>
        </dgm:presLayoutVars>
      </dgm:prSet>
      <dgm:spPr/>
    </dgm:pt>
  </dgm:ptLst>
  <dgm:cxnLst>
    <dgm:cxn modelId="{62BCF002-D1CE-4753-ADC6-CD15A3F70D58}" type="presOf" srcId="{2E79AA1D-0C19-46D3-82EB-722BC8AAC7AD}" destId="{5528C6E9-7D70-462D-9F00-7C54AB798218}" srcOrd="0" destOrd="0" presId="urn:microsoft.com/office/officeart/2018/5/layout/IconCircleLabelList"/>
    <dgm:cxn modelId="{A0A8DD0C-E7E0-4CF3-87BA-B3D1342AB193}" srcId="{2E79AA1D-0C19-46D3-82EB-722BC8AAC7AD}" destId="{0F0C82B2-13AA-4804-B4E4-1F1CDC3F1424}" srcOrd="1" destOrd="0" parTransId="{2B656EC6-6681-4191-B9C1-7C5EAA589504}" sibTransId="{087DDFDF-F8E4-480E-98E3-2E254BB09CAD}"/>
    <dgm:cxn modelId="{81481B3B-D11C-472E-B66E-483E1AECA501}" type="presOf" srcId="{98A1C5C2-1605-4F37-8F93-9D596F4FC128}" destId="{A3518949-2CF0-408B-A8F2-1E0D105A8169}" srcOrd="0" destOrd="0" presId="urn:microsoft.com/office/officeart/2018/5/layout/IconCircleLabelList"/>
    <dgm:cxn modelId="{06DAFF3E-2846-482A-BCF1-E900BB1AF43F}" srcId="{2E79AA1D-0C19-46D3-82EB-722BC8AAC7AD}" destId="{98A1C5C2-1605-4F37-8F93-9D596F4FC128}" srcOrd="2" destOrd="0" parTransId="{E911CAE7-37D6-47AB-ADEE-B3FA9927806A}" sibTransId="{8E0B136B-0B3A-4B42-80FE-A7D781081E9B}"/>
    <dgm:cxn modelId="{1167FEAD-D2E5-4BBE-BAE3-4E18852272B0}" type="presOf" srcId="{0F0C82B2-13AA-4804-B4E4-1F1CDC3F1424}" destId="{29494A7A-C00A-4D0E-B7F8-20F1A4DCAF18}" srcOrd="0" destOrd="0" presId="urn:microsoft.com/office/officeart/2018/5/layout/IconCircleLabelList"/>
    <dgm:cxn modelId="{92AC5CCD-A02B-47C6-B5C9-14D9FE142F73}" srcId="{2E79AA1D-0C19-46D3-82EB-722BC8AAC7AD}" destId="{C8258AF8-72AB-4CF4-897B-F702149392F8}" srcOrd="0" destOrd="0" parTransId="{A74448E5-3691-41BB-AC76-420074266DBD}" sibTransId="{2C7D5313-2E63-4FCE-8712-392F3CD3EAB5}"/>
    <dgm:cxn modelId="{F7D751E8-A32C-4B47-A3F4-86A8FB381E4D}" type="presOf" srcId="{C8258AF8-72AB-4CF4-897B-F702149392F8}" destId="{229A9179-5F69-4CA2-8061-F7633E2D325F}" srcOrd="0" destOrd="0" presId="urn:microsoft.com/office/officeart/2018/5/layout/IconCircleLabelList"/>
    <dgm:cxn modelId="{AEF49BF3-5EE2-4ECE-8C90-BEA955A61E40}" type="presParOf" srcId="{5528C6E9-7D70-462D-9F00-7C54AB798218}" destId="{4BE6F88A-4314-405D-B2BC-7CABE77D7577}" srcOrd="0" destOrd="0" presId="urn:microsoft.com/office/officeart/2018/5/layout/IconCircleLabelList"/>
    <dgm:cxn modelId="{598FE990-F19E-48F9-A2F9-09F0F8EECB32}" type="presParOf" srcId="{4BE6F88A-4314-405D-B2BC-7CABE77D7577}" destId="{59E74DC3-13DB-4AAB-B931-0110DED813D6}" srcOrd="0" destOrd="0" presId="urn:microsoft.com/office/officeart/2018/5/layout/IconCircleLabelList"/>
    <dgm:cxn modelId="{87FE9982-CD58-4B50-AA99-9356E2997272}" type="presParOf" srcId="{4BE6F88A-4314-405D-B2BC-7CABE77D7577}" destId="{E930C414-AD00-4D00-94FA-F4A7CC32F637}" srcOrd="1" destOrd="0" presId="urn:microsoft.com/office/officeart/2018/5/layout/IconCircleLabelList"/>
    <dgm:cxn modelId="{738C7C6F-234D-49A8-A8A7-51E938BD9AAE}" type="presParOf" srcId="{4BE6F88A-4314-405D-B2BC-7CABE77D7577}" destId="{6B3E960E-3555-4B3C-8749-AA91CDA17B9C}" srcOrd="2" destOrd="0" presId="urn:microsoft.com/office/officeart/2018/5/layout/IconCircleLabelList"/>
    <dgm:cxn modelId="{28D55556-FE11-4960-97CC-B245B64F80AA}" type="presParOf" srcId="{4BE6F88A-4314-405D-B2BC-7CABE77D7577}" destId="{229A9179-5F69-4CA2-8061-F7633E2D325F}" srcOrd="3" destOrd="0" presId="urn:microsoft.com/office/officeart/2018/5/layout/IconCircleLabelList"/>
    <dgm:cxn modelId="{8E2FD7E7-CE61-4383-B4A9-AE1D42BBB86F}" type="presParOf" srcId="{5528C6E9-7D70-462D-9F00-7C54AB798218}" destId="{81591D6A-603D-463B-9F90-3BD19CB45297}" srcOrd="1" destOrd="0" presId="urn:microsoft.com/office/officeart/2018/5/layout/IconCircleLabelList"/>
    <dgm:cxn modelId="{AE5A32D9-1468-4025-82B4-59AB434A10F9}" type="presParOf" srcId="{5528C6E9-7D70-462D-9F00-7C54AB798218}" destId="{AF60183C-C6EA-4EEA-B49E-3B929F3B6231}" srcOrd="2" destOrd="0" presId="urn:microsoft.com/office/officeart/2018/5/layout/IconCircleLabelList"/>
    <dgm:cxn modelId="{5F161A26-6D37-4845-8F8E-D1F20870EA9E}" type="presParOf" srcId="{AF60183C-C6EA-4EEA-B49E-3B929F3B6231}" destId="{6A890D7B-16DC-4664-AD8B-19D6835E2AC7}" srcOrd="0" destOrd="0" presId="urn:microsoft.com/office/officeart/2018/5/layout/IconCircleLabelList"/>
    <dgm:cxn modelId="{55CFE76F-15C6-4EB3-B8D1-7724A2016E09}" type="presParOf" srcId="{AF60183C-C6EA-4EEA-B49E-3B929F3B6231}" destId="{B9A3A1C4-20BB-4BDF-A964-EF8BA1433655}" srcOrd="1" destOrd="0" presId="urn:microsoft.com/office/officeart/2018/5/layout/IconCircleLabelList"/>
    <dgm:cxn modelId="{632DDB5A-5E54-48CE-BC53-5475EC56D8F5}" type="presParOf" srcId="{AF60183C-C6EA-4EEA-B49E-3B929F3B6231}" destId="{92F2237B-24AC-46CC-A591-BD7D996AB6C6}" srcOrd="2" destOrd="0" presId="urn:microsoft.com/office/officeart/2018/5/layout/IconCircleLabelList"/>
    <dgm:cxn modelId="{192470ED-4EFA-45D8-AE68-4E5FB3604761}" type="presParOf" srcId="{AF60183C-C6EA-4EEA-B49E-3B929F3B6231}" destId="{29494A7A-C00A-4D0E-B7F8-20F1A4DCAF18}" srcOrd="3" destOrd="0" presId="urn:microsoft.com/office/officeart/2018/5/layout/IconCircleLabelList"/>
    <dgm:cxn modelId="{E48C1D1A-8B60-400D-B824-9D1A6BCAE9D5}" type="presParOf" srcId="{5528C6E9-7D70-462D-9F00-7C54AB798218}" destId="{D8F45E4A-FD6B-4F62-A1A5-0001FAD035A7}" srcOrd="3" destOrd="0" presId="urn:microsoft.com/office/officeart/2018/5/layout/IconCircleLabelList"/>
    <dgm:cxn modelId="{5B3E5B79-DE70-4E31-BB7B-17734E202EEC}" type="presParOf" srcId="{5528C6E9-7D70-462D-9F00-7C54AB798218}" destId="{8A947C54-F071-445F-84C3-B0B29E18F6DF}" srcOrd="4" destOrd="0" presId="urn:microsoft.com/office/officeart/2018/5/layout/IconCircleLabelList"/>
    <dgm:cxn modelId="{F4119DFE-A7BD-4FC5-A7C7-8581CF300F60}" type="presParOf" srcId="{8A947C54-F071-445F-84C3-B0B29E18F6DF}" destId="{7DF61F80-0882-45B3-8F49-2A87CE3F420B}" srcOrd="0" destOrd="0" presId="urn:microsoft.com/office/officeart/2018/5/layout/IconCircleLabelList"/>
    <dgm:cxn modelId="{02A78FCF-1817-41A8-B685-542182105D89}" type="presParOf" srcId="{8A947C54-F071-445F-84C3-B0B29E18F6DF}" destId="{C4361080-3CE7-4818-B0EE-71499C89A8D0}" srcOrd="1" destOrd="0" presId="urn:microsoft.com/office/officeart/2018/5/layout/IconCircleLabelList"/>
    <dgm:cxn modelId="{8B4CB981-3DEA-4A3D-ACDF-D978E311AE56}" type="presParOf" srcId="{8A947C54-F071-445F-84C3-B0B29E18F6DF}" destId="{7D30C022-135D-44E4-AC98-F88B2482C43C}" srcOrd="2" destOrd="0" presId="urn:microsoft.com/office/officeart/2018/5/layout/IconCircleLabelList"/>
    <dgm:cxn modelId="{ABD4CC65-485F-4456-B3C1-0ECCC28F0EFF}" type="presParOf" srcId="{8A947C54-F071-445F-84C3-B0B29E18F6DF}" destId="{A3518949-2CF0-408B-A8F2-1E0D105A816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74DC3-13DB-4AAB-B931-0110DED813D6}">
      <dsp:nvSpPr>
        <dsp:cNvPr id="0" name=""/>
        <dsp:cNvSpPr/>
      </dsp:nvSpPr>
      <dsp:spPr>
        <a:xfrm>
          <a:off x="614381" y="503862"/>
          <a:ext cx="1749937" cy="1749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30C414-AD00-4D00-94FA-F4A7CC32F637}">
      <dsp:nvSpPr>
        <dsp:cNvPr id="0" name=""/>
        <dsp:cNvSpPr/>
      </dsp:nvSpPr>
      <dsp:spPr>
        <a:xfrm>
          <a:off x="987318" y="876800"/>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9A9179-5F69-4CA2-8061-F7633E2D325F}">
      <dsp:nvSpPr>
        <dsp:cNvPr id="0" name=""/>
        <dsp:cNvSpPr/>
      </dsp:nvSpPr>
      <dsp:spPr>
        <a:xfrm>
          <a:off x="54974"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Structuralism</a:t>
          </a:r>
        </a:p>
      </dsp:txBody>
      <dsp:txXfrm>
        <a:off x="54974" y="2798862"/>
        <a:ext cx="2868750" cy="720000"/>
      </dsp:txXfrm>
    </dsp:sp>
    <dsp:sp modelId="{6A890D7B-16DC-4664-AD8B-19D6835E2AC7}">
      <dsp:nvSpPr>
        <dsp:cNvPr id="0" name=""/>
        <dsp:cNvSpPr/>
      </dsp:nvSpPr>
      <dsp:spPr>
        <a:xfrm>
          <a:off x="3985162" y="503862"/>
          <a:ext cx="1749937" cy="1749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A3A1C4-20BB-4BDF-A964-EF8BA1433655}">
      <dsp:nvSpPr>
        <dsp:cNvPr id="0" name=""/>
        <dsp:cNvSpPr/>
      </dsp:nvSpPr>
      <dsp:spPr>
        <a:xfrm>
          <a:off x="4358099" y="876800"/>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494A7A-C00A-4D0E-B7F8-20F1A4DCAF18}">
      <dsp:nvSpPr>
        <dsp:cNvPr id="0" name=""/>
        <dsp:cNvSpPr/>
      </dsp:nvSpPr>
      <dsp:spPr>
        <a:xfrm>
          <a:off x="3425756"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Language </a:t>
          </a:r>
        </a:p>
      </dsp:txBody>
      <dsp:txXfrm>
        <a:off x="3425756" y="2798862"/>
        <a:ext cx="2868750" cy="720000"/>
      </dsp:txXfrm>
    </dsp:sp>
    <dsp:sp modelId="{7DF61F80-0882-45B3-8F49-2A87CE3F420B}">
      <dsp:nvSpPr>
        <dsp:cNvPr id="0" name=""/>
        <dsp:cNvSpPr/>
      </dsp:nvSpPr>
      <dsp:spPr>
        <a:xfrm>
          <a:off x="7355943" y="503862"/>
          <a:ext cx="1749937" cy="1749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361080-3CE7-4818-B0EE-71499C89A8D0}">
      <dsp:nvSpPr>
        <dsp:cNvPr id="0" name=""/>
        <dsp:cNvSpPr/>
      </dsp:nvSpPr>
      <dsp:spPr>
        <a:xfrm>
          <a:off x="7728881" y="876800"/>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518949-2CF0-408B-A8F2-1E0D105A8169}">
      <dsp:nvSpPr>
        <dsp:cNvPr id="0" name=""/>
        <dsp:cNvSpPr/>
      </dsp:nvSpPr>
      <dsp:spPr>
        <a:xfrm>
          <a:off x="6796537"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Poststructuralism </a:t>
          </a:r>
        </a:p>
      </dsp:txBody>
      <dsp:txXfrm>
        <a:off x="6796537" y="2798862"/>
        <a:ext cx="2868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5C30EA-3442-5144-86BB-FD2BF36216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8D1CD9-8BB0-A941-B27B-159C4B1E31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1D1B99-2D47-6743-9F58-7ECB79C13DD6}" type="datetimeFigureOut">
              <a:rPr lang="en-US" smtClean="0"/>
              <a:t>5/4/20</a:t>
            </a:fld>
            <a:endParaRPr lang="en-US"/>
          </a:p>
        </p:txBody>
      </p:sp>
      <p:sp>
        <p:nvSpPr>
          <p:cNvPr id="4" name="Footer Placeholder 3">
            <a:extLst>
              <a:ext uri="{FF2B5EF4-FFF2-40B4-BE49-F238E27FC236}">
                <a16:creationId xmlns:a16="http://schemas.microsoft.com/office/drawing/2014/main" id="{FC6D6851-8904-ED4B-B5FC-C74359DF38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2235D7-01CA-BD44-84FF-2E8961E37E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67CA72-94B5-AB49-A014-7DF01AC52DF1}" type="slidenum">
              <a:rPr lang="en-US" smtClean="0"/>
              <a:t>‹#›</a:t>
            </a:fld>
            <a:endParaRPr lang="en-US"/>
          </a:p>
        </p:txBody>
      </p:sp>
    </p:spTree>
    <p:extLst>
      <p:ext uri="{BB962C8B-B14F-4D97-AF65-F5344CB8AC3E}">
        <p14:creationId xmlns:p14="http://schemas.microsoft.com/office/powerpoint/2010/main" val="3625421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5267F-527C-104B-9183-4302EBB3BC62}" type="datetimeFigureOut">
              <a:rPr lang="en-US" smtClean="0"/>
              <a:t>5/4/20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0AFD8-CC7E-F744-9496-5ECB59C59638}" type="slidenum">
              <a:rPr lang="en-US" smtClean="0"/>
              <a:t>‹#›</a:t>
            </a:fld>
            <a:endParaRPr lang="en-US"/>
          </a:p>
        </p:txBody>
      </p:sp>
    </p:spTree>
    <p:extLst>
      <p:ext uri="{BB962C8B-B14F-4D97-AF65-F5344CB8AC3E}">
        <p14:creationId xmlns:p14="http://schemas.microsoft.com/office/powerpoint/2010/main" val="50707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4348568-403E-7145-BB74-CDD7BE6B0C21}" type="datetime1">
              <a:rPr lang="en-GB" smtClean="0"/>
              <a:t>04/05/2020</a:t>
            </a:fld>
            <a:endParaRPr lang="en-US"/>
          </a:p>
        </p:txBody>
      </p:sp>
      <p:sp>
        <p:nvSpPr>
          <p:cNvPr id="5" name="Footer Placeholder 4"/>
          <p:cNvSpPr>
            <a:spLocks noGrp="1"/>
          </p:cNvSpPr>
          <p:nvPr>
            <p:ph type="ftr" sz="quarter" idx="11"/>
          </p:nvPr>
        </p:nvSpPr>
        <p:spPr/>
        <p:txBody>
          <a:bodyPr/>
          <a:lstStyle/>
          <a:p>
            <a:r>
              <a:rPr lang="en-US"/>
              <a:t>Introduction to Cultural Studies </a:t>
            </a:r>
          </a:p>
        </p:txBody>
      </p:sp>
      <p:sp>
        <p:nvSpPr>
          <p:cNvPr id="6" name="Slide Number Placeholder 5"/>
          <p:cNvSpPr>
            <a:spLocks noGrp="1"/>
          </p:cNvSpPr>
          <p:nvPr>
            <p:ph type="sldNum" sz="quarter" idx="12"/>
          </p:nvPr>
        </p:nvSpPr>
        <p:spPr/>
        <p:txBody>
          <a:bodyPr/>
          <a:lstStyle/>
          <a:p>
            <a:fld id="{F3F4F291-4D6E-6F44-B873-4E462900787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11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63321-8F7C-2B48-863C-5F332C3C1CE7}" type="datetime1">
              <a:rPr lang="en-GB" smtClean="0"/>
              <a:t>04/05/2020</a:t>
            </a:fld>
            <a:endParaRPr lang="en-US"/>
          </a:p>
        </p:txBody>
      </p:sp>
      <p:sp>
        <p:nvSpPr>
          <p:cNvPr id="5" name="Footer Placeholder 4"/>
          <p:cNvSpPr>
            <a:spLocks noGrp="1"/>
          </p:cNvSpPr>
          <p:nvPr>
            <p:ph type="ftr" sz="quarter" idx="11"/>
          </p:nvPr>
        </p:nvSpPr>
        <p:spPr/>
        <p:txBody>
          <a:bodyPr/>
          <a:lstStyle/>
          <a:p>
            <a:r>
              <a:rPr lang="en-US"/>
              <a:t>Introduction to Cultural Studies </a:t>
            </a:r>
          </a:p>
        </p:txBody>
      </p:sp>
      <p:sp>
        <p:nvSpPr>
          <p:cNvPr id="6" name="Slide Number Placeholder 5"/>
          <p:cNvSpPr>
            <a:spLocks noGrp="1"/>
          </p:cNvSpPr>
          <p:nvPr>
            <p:ph type="sldNum" sz="quarter" idx="12"/>
          </p:nvPr>
        </p:nvSpPr>
        <p:spPr/>
        <p:txBody>
          <a:bodyPr/>
          <a:lstStyle/>
          <a:p>
            <a:fld id="{F3F4F291-4D6E-6F44-B873-4E4629007872}" type="slidenum">
              <a:rPr lang="en-US" smtClean="0"/>
              <a:t>‹#›</a:t>
            </a:fld>
            <a:endParaRPr lang="en-US"/>
          </a:p>
        </p:txBody>
      </p:sp>
    </p:spTree>
    <p:extLst>
      <p:ext uri="{BB962C8B-B14F-4D97-AF65-F5344CB8AC3E}">
        <p14:creationId xmlns:p14="http://schemas.microsoft.com/office/powerpoint/2010/main" val="25974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8DAD2-ED24-5347-9A0E-C90ABD505775}" type="datetime1">
              <a:rPr lang="en-GB" smtClean="0"/>
              <a:t>04/05/2020</a:t>
            </a:fld>
            <a:endParaRPr lang="en-US"/>
          </a:p>
        </p:txBody>
      </p:sp>
      <p:sp>
        <p:nvSpPr>
          <p:cNvPr id="5" name="Footer Placeholder 4"/>
          <p:cNvSpPr>
            <a:spLocks noGrp="1"/>
          </p:cNvSpPr>
          <p:nvPr>
            <p:ph type="ftr" sz="quarter" idx="11"/>
          </p:nvPr>
        </p:nvSpPr>
        <p:spPr/>
        <p:txBody>
          <a:bodyPr/>
          <a:lstStyle/>
          <a:p>
            <a:r>
              <a:rPr lang="en-US"/>
              <a:t>Introduction to Cultural Studies </a:t>
            </a:r>
          </a:p>
        </p:txBody>
      </p:sp>
      <p:sp>
        <p:nvSpPr>
          <p:cNvPr id="6" name="Slide Number Placeholder 5"/>
          <p:cNvSpPr>
            <a:spLocks noGrp="1"/>
          </p:cNvSpPr>
          <p:nvPr>
            <p:ph type="sldNum" sz="quarter" idx="12"/>
          </p:nvPr>
        </p:nvSpPr>
        <p:spPr/>
        <p:txBody>
          <a:bodyPr/>
          <a:lstStyle/>
          <a:p>
            <a:fld id="{F3F4F291-4D6E-6F44-B873-4E462900787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849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4FA07-6352-B540-8536-85B1C877A30E}"/>
              </a:ext>
            </a:extLst>
          </p:cNvPr>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780803-2C37-F64A-B7FC-17ED0A60D4E8}"/>
              </a:ext>
            </a:extLst>
          </p:cNvPr>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6183A3-313C-484F-BD23-AA331AB8DF05}"/>
              </a:ext>
            </a:extLst>
          </p:cNvPr>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588F98DB-8241-7941-9AB9-41A573765707}"/>
              </a:ext>
            </a:extLst>
          </p:cNvPr>
          <p:cNvSpPr>
            <a:spLocks noGrp="1" noChangeArrowheads="1"/>
          </p:cNvSpPr>
          <p:nvPr>
            <p:ph type="dt" sz="half" idx="10"/>
          </p:nvPr>
        </p:nvSpPr>
        <p:spPr>
          <a:ln/>
        </p:spPr>
        <p:txBody>
          <a:bodyPr/>
          <a:lstStyle>
            <a:lvl1pPr>
              <a:defRPr/>
            </a:lvl1pPr>
          </a:lstStyle>
          <a:p>
            <a:pPr>
              <a:defRPr/>
            </a:pPr>
            <a:fld id="{C4BC4A9F-4099-A843-9303-38C051081AB9}" type="datetime1">
              <a:rPr lang="pl-PL" altLang="en-US"/>
              <a:pPr>
                <a:defRPr/>
              </a:pPr>
              <a:t>04.05.2020</a:t>
            </a:fld>
            <a:endParaRPr lang="pl-PL" altLang="en-US"/>
          </a:p>
        </p:txBody>
      </p:sp>
      <p:sp>
        <p:nvSpPr>
          <p:cNvPr id="6" name="Rectangle 12">
            <a:extLst>
              <a:ext uri="{FF2B5EF4-FFF2-40B4-BE49-F238E27FC236}">
                <a16:creationId xmlns:a16="http://schemas.microsoft.com/office/drawing/2014/main" id="{BF31AA54-20EA-1C42-BF99-E443AE8F31C1}"/>
              </a:ext>
            </a:extLst>
          </p:cNvPr>
          <p:cNvSpPr>
            <a:spLocks noGrp="1" noChangeArrowheads="1"/>
          </p:cNvSpPr>
          <p:nvPr>
            <p:ph type="ftr" sz="quarter" idx="11"/>
          </p:nvPr>
        </p:nvSpPr>
        <p:spPr>
          <a:ln/>
        </p:spPr>
        <p:txBody>
          <a:bodyPr/>
          <a:lstStyle>
            <a:lvl1pPr>
              <a:defRPr/>
            </a:lvl1pPr>
          </a:lstStyle>
          <a:p>
            <a:pPr>
              <a:defRPr/>
            </a:pPr>
            <a:endParaRPr lang="pl-PL" altLang="en-US"/>
          </a:p>
        </p:txBody>
      </p:sp>
      <p:sp>
        <p:nvSpPr>
          <p:cNvPr id="7" name="Rectangle 13">
            <a:extLst>
              <a:ext uri="{FF2B5EF4-FFF2-40B4-BE49-F238E27FC236}">
                <a16:creationId xmlns:a16="http://schemas.microsoft.com/office/drawing/2014/main" id="{A7CA3647-3675-BC4B-AD86-F371053189BA}"/>
              </a:ext>
            </a:extLst>
          </p:cNvPr>
          <p:cNvSpPr>
            <a:spLocks noGrp="1" noChangeArrowheads="1"/>
          </p:cNvSpPr>
          <p:nvPr>
            <p:ph type="sldNum" sz="quarter" idx="12"/>
          </p:nvPr>
        </p:nvSpPr>
        <p:spPr>
          <a:ln/>
        </p:spPr>
        <p:txBody>
          <a:bodyPr/>
          <a:lstStyle>
            <a:lvl1pPr>
              <a:defRPr/>
            </a:lvl1pPr>
          </a:lstStyle>
          <a:p>
            <a:pPr>
              <a:defRPr/>
            </a:pPr>
            <a:fld id="{A36B8457-DAD4-874D-A3A2-3949B84FD192}" type="slidenum">
              <a:rPr lang="pl-PL" altLang="en-US"/>
              <a:pPr>
                <a:defRPr/>
              </a:pPr>
              <a:t>‹#›</a:t>
            </a:fld>
            <a:endParaRPr lang="pl-PL" altLang="en-US"/>
          </a:p>
        </p:txBody>
      </p:sp>
    </p:spTree>
    <p:extLst>
      <p:ext uri="{BB962C8B-B14F-4D97-AF65-F5344CB8AC3E}">
        <p14:creationId xmlns:p14="http://schemas.microsoft.com/office/powerpoint/2010/main" val="280144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C7CECA-4995-5A4D-8437-D8A1B5CAF6EC}" type="datetime1">
              <a:rPr lang="en-GB" smtClean="0"/>
              <a:t>04/05/2020</a:t>
            </a:fld>
            <a:endParaRPr lang="en-US"/>
          </a:p>
        </p:txBody>
      </p:sp>
      <p:sp>
        <p:nvSpPr>
          <p:cNvPr id="5" name="Footer Placeholder 4"/>
          <p:cNvSpPr>
            <a:spLocks noGrp="1"/>
          </p:cNvSpPr>
          <p:nvPr>
            <p:ph type="ftr" sz="quarter" idx="11"/>
          </p:nvPr>
        </p:nvSpPr>
        <p:spPr/>
        <p:txBody>
          <a:bodyPr/>
          <a:lstStyle/>
          <a:p>
            <a:r>
              <a:rPr lang="en-US"/>
              <a:t>Introduction to Cultural Studies </a:t>
            </a:r>
          </a:p>
        </p:txBody>
      </p:sp>
      <p:sp>
        <p:nvSpPr>
          <p:cNvPr id="6" name="Slide Number Placeholder 5"/>
          <p:cNvSpPr>
            <a:spLocks noGrp="1"/>
          </p:cNvSpPr>
          <p:nvPr>
            <p:ph type="sldNum" sz="quarter" idx="12"/>
          </p:nvPr>
        </p:nvSpPr>
        <p:spPr/>
        <p:txBody>
          <a:bodyPr/>
          <a:lstStyle/>
          <a:p>
            <a:fld id="{F3F4F291-4D6E-6F44-B873-4E4629007872}" type="slidenum">
              <a:rPr lang="en-US" smtClean="0"/>
              <a:t>‹#›</a:t>
            </a:fld>
            <a:endParaRPr lang="en-US"/>
          </a:p>
        </p:txBody>
      </p:sp>
    </p:spTree>
    <p:extLst>
      <p:ext uri="{BB962C8B-B14F-4D97-AF65-F5344CB8AC3E}">
        <p14:creationId xmlns:p14="http://schemas.microsoft.com/office/powerpoint/2010/main" val="225807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A93484-B2ED-3042-8DFB-040B35697BBA}" type="datetime1">
              <a:rPr lang="en-GB" smtClean="0"/>
              <a:t>04/05/2020</a:t>
            </a:fld>
            <a:endParaRPr lang="en-US"/>
          </a:p>
        </p:txBody>
      </p:sp>
      <p:sp>
        <p:nvSpPr>
          <p:cNvPr id="5" name="Footer Placeholder 4"/>
          <p:cNvSpPr>
            <a:spLocks noGrp="1"/>
          </p:cNvSpPr>
          <p:nvPr>
            <p:ph type="ftr" sz="quarter" idx="11"/>
          </p:nvPr>
        </p:nvSpPr>
        <p:spPr/>
        <p:txBody>
          <a:bodyPr/>
          <a:lstStyle/>
          <a:p>
            <a:r>
              <a:rPr lang="en-US"/>
              <a:t>Introduction to Cultural Studies </a:t>
            </a:r>
          </a:p>
        </p:txBody>
      </p:sp>
      <p:sp>
        <p:nvSpPr>
          <p:cNvPr id="6" name="Slide Number Placeholder 5"/>
          <p:cNvSpPr>
            <a:spLocks noGrp="1"/>
          </p:cNvSpPr>
          <p:nvPr>
            <p:ph type="sldNum" sz="quarter" idx="12"/>
          </p:nvPr>
        </p:nvSpPr>
        <p:spPr/>
        <p:txBody>
          <a:bodyPr/>
          <a:lstStyle/>
          <a:p>
            <a:fld id="{F3F4F291-4D6E-6F44-B873-4E462900787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81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529700-80D7-1943-9681-067536778FDD}" type="datetime1">
              <a:rPr lang="en-GB" smtClean="0"/>
              <a:t>04/05/2020</a:t>
            </a:fld>
            <a:endParaRPr lang="en-US"/>
          </a:p>
        </p:txBody>
      </p:sp>
      <p:sp>
        <p:nvSpPr>
          <p:cNvPr id="6" name="Footer Placeholder 5"/>
          <p:cNvSpPr>
            <a:spLocks noGrp="1"/>
          </p:cNvSpPr>
          <p:nvPr>
            <p:ph type="ftr" sz="quarter" idx="11"/>
          </p:nvPr>
        </p:nvSpPr>
        <p:spPr/>
        <p:txBody>
          <a:bodyPr/>
          <a:lstStyle/>
          <a:p>
            <a:r>
              <a:rPr lang="en-US"/>
              <a:t>Introduction to Cultural Studies </a:t>
            </a:r>
          </a:p>
        </p:txBody>
      </p:sp>
      <p:sp>
        <p:nvSpPr>
          <p:cNvPr id="7" name="Slide Number Placeholder 6"/>
          <p:cNvSpPr>
            <a:spLocks noGrp="1"/>
          </p:cNvSpPr>
          <p:nvPr>
            <p:ph type="sldNum" sz="quarter" idx="12"/>
          </p:nvPr>
        </p:nvSpPr>
        <p:spPr/>
        <p:txBody>
          <a:bodyPr/>
          <a:lstStyle/>
          <a:p>
            <a:fld id="{F3F4F291-4D6E-6F44-B873-4E4629007872}" type="slidenum">
              <a:rPr lang="en-US" smtClean="0"/>
              <a:t>‹#›</a:t>
            </a:fld>
            <a:endParaRPr lang="en-US"/>
          </a:p>
        </p:txBody>
      </p:sp>
    </p:spTree>
    <p:extLst>
      <p:ext uri="{BB962C8B-B14F-4D97-AF65-F5344CB8AC3E}">
        <p14:creationId xmlns:p14="http://schemas.microsoft.com/office/powerpoint/2010/main" val="130106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3F098E-8591-D646-B97B-C39320EAD486}" type="datetime1">
              <a:rPr lang="en-GB" smtClean="0"/>
              <a:t>04/05/2020</a:t>
            </a:fld>
            <a:endParaRPr lang="en-US"/>
          </a:p>
        </p:txBody>
      </p:sp>
      <p:sp>
        <p:nvSpPr>
          <p:cNvPr id="8" name="Footer Placeholder 7"/>
          <p:cNvSpPr>
            <a:spLocks noGrp="1"/>
          </p:cNvSpPr>
          <p:nvPr>
            <p:ph type="ftr" sz="quarter" idx="11"/>
          </p:nvPr>
        </p:nvSpPr>
        <p:spPr/>
        <p:txBody>
          <a:bodyPr/>
          <a:lstStyle/>
          <a:p>
            <a:r>
              <a:rPr lang="en-US"/>
              <a:t>Introduction to Cultural Studies </a:t>
            </a:r>
          </a:p>
        </p:txBody>
      </p:sp>
      <p:sp>
        <p:nvSpPr>
          <p:cNvPr id="9" name="Slide Number Placeholder 8"/>
          <p:cNvSpPr>
            <a:spLocks noGrp="1"/>
          </p:cNvSpPr>
          <p:nvPr>
            <p:ph type="sldNum" sz="quarter" idx="12"/>
          </p:nvPr>
        </p:nvSpPr>
        <p:spPr/>
        <p:txBody>
          <a:bodyPr/>
          <a:lstStyle/>
          <a:p>
            <a:fld id="{F3F4F291-4D6E-6F44-B873-4E4629007872}" type="slidenum">
              <a:rPr lang="en-US" smtClean="0"/>
              <a:t>‹#›</a:t>
            </a:fld>
            <a:endParaRPr lang="en-US"/>
          </a:p>
        </p:txBody>
      </p:sp>
    </p:spTree>
    <p:extLst>
      <p:ext uri="{BB962C8B-B14F-4D97-AF65-F5344CB8AC3E}">
        <p14:creationId xmlns:p14="http://schemas.microsoft.com/office/powerpoint/2010/main" val="165963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CEE02E-4865-6F44-A329-98F3766553BD}" type="datetime1">
              <a:rPr lang="en-GB" smtClean="0"/>
              <a:t>04/05/2020</a:t>
            </a:fld>
            <a:endParaRPr lang="en-US"/>
          </a:p>
        </p:txBody>
      </p:sp>
      <p:sp>
        <p:nvSpPr>
          <p:cNvPr id="4" name="Footer Placeholder 3"/>
          <p:cNvSpPr>
            <a:spLocks noGrp="1"/>
          </p:cNvSpPr>
          <p:nvPr>
            <p:ph type="ftr" sz="quarter" idx="11"/>
          </p:nvPr>
        </p:nvSpPr>
        <p:spPr/>
        <p:txBody>
          <a:bodyPr/>
          <a:lstStyle/>
          <a:p>
            <a:r>
              <a:rPr lang="en-US"/>
              <a:t>Introduction to Cultural Studies </a:t>
            </a:r>
          </a:p>
        </p:txBody>
      </p:sp>
      <p:sp>
        <p:nvSpPr>
          <p:cNvPr id="5" name="Slide Number Placeholder 4"/>
          <p:cNvSpPr>
            <a:spLocks noGrp="1"/>
          </p:cNvSpPr>
          <p:nvPr>
            <p:ph type="sldNum" sz="quarter" idx="12"/>
          </p:nvPr>
        </p:nvSpPr>
        <p:spPr/>
        <p:txBody>
          <a:bodyPr/>
          <a:lstStyle/>
          <a:p>
            <a:fld id="{F3F4F291-4D6E-6F44-B873-4E4629007872}" type="slidenum">
              <a:rPr lang="en-US" smtClean="0"/>
              <a:t>‹#›</a:t>
            </a:fld>
            <a:endParaRPr lang="en-US"/>
          </a:p>
        </p:txBody>
      </p:sp>
    </p:spTree>
    <p:extLst>
      <p:ext uri="{BB962C8B-B14F-4D97-AF65-F5344CB8AC3E}">
        <p14:creationId xmlns:p14="http://schemas.microsoft.com/office/powerpoint/2010/main" val="115817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8E799-5CEA-7948-AA34-F41504EDCDA0}" type="datetime1">
              <a:rPr lang="en-GB" smtClean="0"/>
              <a:t>04/05/2020</a:t>
            </a:fld>
            <a:endParaRPr lang="en-US"/>
          </a:p>
        </p:txBody>
      </p:sp>
      <p:sp>
        <p:nvSpPr>
          <p:cNvPr id="3" name="Footer Placeholder 2"/>
          <p:cNvSpPr>
            <a:spLocks noGrp="1"/>
          </p:cNvSpPr>
          <p:nvPr>
            <p:ph type="ftr" sz="quarter" idx="11"/>
          </p:nvPr>
        </p:nvSpPr>
        <p:spPr/>
        <p:txBody>
          <a:bodyPr/>
          <a:lstStyle/>
          <a:p>
            <a:r>
              <a:rPr lang="en-US"/>
              <a:t>Introduction to Cultural Studies </a:t>
            </a:r>
          </a:p>
        </p:txBody>
      </p:sp>
      <p:sp>
        <p:nvSpPr>
          <p:cNvPr id="4" name="Slide Number Placeholder 3"/>
          <p:cNvSpPr>
            <a:spLocks noGrp="1"/>
          </p:cNvSpPr>
          <p:nvPr>
            <p:ph type="sldNum" sz="quarter" idx="12"/>
          </p:nvPr>
        </p:nvSpPr>
        <p:spPr/>
        <p:txBody>
          <a:bodyPr/>
          <a:lstStyle/>
          <a:p>
            <a:fld id="{F3F4F291-4D6E-6F44-B873-4E4629007872}" type="slidenum">
              <a:rPr lang="en-US" smtClean="0"/>
              <a:t>‹#›</a:t>
            </a:fld>
            <a:endParaRPr lang="en-US"/>
          </a:p>
        </p:txBody>
      </p:sp>
    </p:spTree>
    <p:extLst>
      <p:ext uri="{BB962C8B-B14F-4D97-AF65-F5344CB8AC3E}">
        <p14:creationId xmlns:p14="http://schemas.microsoft.com/office/powerpoint/2010/main" val="152085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AC2141-5086-DE47-A8AC-D74ADFDC073E}" type="datetime1">
              <a:rPr lang="en-GB" smtClean="0"/>
              <a:t>04/05/2020</a:t>
            </a:fld>
            <a:endParaRPr lang="en-US"/>
          </a:p>
        </p:txBody>
      </p:sp>
      <p:sp>
        <p:nvSpPr>
          <p:cNvPr id="6" name="Footer Placeholder 5"/>
          <p:cNvSpPr>
            <a:spLocks noGrp="1"/>
          </p:cNvSpPr>
          <p:nvPr>
            <p:ph type="ftr" sz="quarter" idx="11"/>
          </p:nvPr>
        </p:nvSpPr>
        <p:spPr/>
        <p:txBody>
          <a:bodyPr/>
          <a:lstStyle/>
          <a:p>
            <a:r>
              <a:rPr lang="en-US"/>
              <a:t>Introduction to Cultural Studies </a:t>
            </a:r>
          </a:p>
        </p:txBody>
      </p:sp>
      <p:sp>
        <p:nvSpPr>
          <p:cNvPr id="7" name="Slide Number Placeholder 6"/>
          <p:cNvSpPr>
            <a:spLocks noGrp="1"/>
          </p:cNvSpPr>
          <p:nvPr>
            <p:ph type="sldNum" sz="quarter" idx="12"/>
          </p:nvPr>
        </p:nvSpPr>
        <p:spPr/>
        <p:txBody>
          <a:bodyPr/>
          <a:lstStyle/>
          <a:p>
            <a:fld id="{F3F4F291-4D6E-6F44-B873-4E4629007872}" type="slidenum">
              <a:rPr lang="en-US" smtClean="0"/>
              <a:t>‹#›</a:t>
            </a:fld>
            <a:endParaRPr lang="en-US"/>
          </a:p>
        </p:txBody>
      </p:sp>
    </p:spTree>
    <p:extLst>
      <p:ext uri="{BB962C8B-B14F-4D97-AF65-F5344CB8AC3E}">
        <p14:creationId xmlns:p14="http://schemas.microsoft.com/office/powerpoint/2010/main" val="383667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A0C2AB-FBD6-8F42-826B-3E0B64C6CD95}" type="datetime1">
              <a:rPr lang="en-GB" smtClean="0"/>
              <a:t>04/05/2020</a:t>
            </a:fld>
            <a:endParaRPr lang="en-US"/>
          </a:p>
        </p:txBody>
      </p:sp>
      <p:sp>
        <p:nvSpPr>
          <p:cNvPr id="6" name="Footer Placeholder 5"/>
          <p:cNvSpPr>
            <a:spLocks noGrp="1"/>
          </p:cNvSpPr>
          <p:nvPr>
            <p:ph type="ftr" sz="quarter" idx="11"/>
          </p:nvPr>
        </p:nvSpPr>
        <p:spPr/>
        <p:txBody>
          <a:bodyPr/>
          <a:lstStyle/>
          <a:p>
            <a:r>
              <a:rPr lang="en-US"/>
              <a:t>Introduction to Cultural Studies </a:t>
            </a:r>
          </a:p>
        </p:txBody>
      </p:sp>
      <p:sp>
        <p:nvSpPr>
          <p:cNvPr id="7" name="Slide Number Placeholder 6"/>
          <p:cNvSpPr>
            <a:spLocks noGrp="1"/>
          </p:cNvSpPr>
          <p:nvPr>
            <p:ph type="sldNum" sz="quarter" idx="12"/>
          </p:nvPr>
        </p:nvSpPr>
        <p:spPr/>
        <p:txBody>
          <a:bodyPr/>
          <a:lstStyle/>
          <a:p>
            <a:fld id="{F3F4F291-4D6E-6F44-B873-4E462900787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93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0FFA934-CD23-1540-9784-C90218148E76}" type="datetime1">
              <a:rPr lang="en-GB" smtClean="0"/>
              <a:t>04/05/2020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Introduction to Cultural Studies </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3F4F291-4D6E-6F44-B873-4E462900787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72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tFMo3UJ4B4g"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smithsonianmag.com/science-nature/does-century-old-linguistic-hypothesis-center-film-arrival-have-any-merit-180961284/"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ocMOJXkz9eI" TargetMode="Externa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pl.wikipedia.org/wiki/Grafika:Sigmund_Freud-loc.jpg"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pl.wikipedia.org/wiki/Grafika:Carl-Jung-mod-2.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uM2FGc0wDg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youtube.com/watch?v=Qku4jtvtay8" TargetMode="Externa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4F84-72D2-0F46-BC5F-6F30746771B8}"/>
              </a:ext>
            </a:extLst>
          </p:cNvPr>
          <p:cNvSpPr>
            <a:spLocks noGrp="1"/>
          </p:cNvSpPr>
          <p:nvPr>
            <p:ph type="ctrTitle"/>
          </p:nvPr>
        </p:nvSpPr>
        <p:spPr/>
        <p:txBody>
          <a:bodyPr>
            <a:normAutofit/>
          </a:bodyPr>
          <a:lstStyle/>
          <a:p>
            <a:r>
              <a:rPr lang="en-US" dirty="0"/>
              <a:t>Intro to Cultural studies:</a:t>
            </a:r>
            <a:br>
              <a:rPr lang="en-US" dirty="0"/>
            </a:br>
            <a:r>
              <a:rPr lang="en-US" sz="2000" dirty="0"/>
              <a:t>Sapir-Whorf, Psychoanalysis, Theory of the Sign</a:t>
            </a:r>
          </a:p>
        </p:txBody>
      </p:sp>
      <p:sp>
        <p:nvSpPr>
          <p:cNvPr id="3" name="Subtitle 2">
            <a:extLst>
              <a:ext uri="{FF2B5EF4-FFF2-40B4-BE49-F238E27FC236}">
                <a16:creationId xmlns:a16="http://schemas.microsoft.com/office/drawing/2014/main" id="{63B80B0E-7A21-8641-B554-7B3CEDE18C77}"/>
              </a:ext>
            </a:extLst>
          </p:cNvPr>
          <p:cNvSpPr>
            <a:spLocks noGrp="1"/>
          </p:cNvSpPr>
          <p:nvPr>
            <p:ph type="subTitle" idx="1"/>
          </p:nvPr>
        </p:nvSpPr>
        <p:spPr/>
        <p:txBody>
          <a:bodyPr>
            <a:normAutofit fontScale="85000" lnSpcReduction="20000"/>
          </a:bodyPr>
          <a:lstStyle/>
          <a:p>
            <a:r>
              <a:rPr lang="en-GB" dirty="0"/>
              <a:t>We seldom realize, for example that our most private thoughts and emotions are not actually our own. For we think in terms of languages and images which we did not invent, but which were given to us by our society</a:t>
            </a:r>
            <a:br>
              <a:rPr lang="en-GB" dirty="0"/>
            </a:br>
            <a:r>
              <a:rPr lang="en-GB" dirty="0"/>
              <a:t>― </a:t>
            </a:r>
            <a:r>
              <a:rPr lang="en-GB" b="1" dirty="0"/>
              <a:t>Alan Watts, British philosopher</a:t>
            </a:r>
            <a:endParaRPr lang="en-US" dirty="0"/>
          </a:p>
        </p:txBody>
      </p:sp>
      <p:sp>
        <p:nvSpPr>
          <p:cNvPr id="4" name="Footer Placeholder 3">
            <a:extLst>
              <a:ext uri="{FF2B5EF4-FFF2-40B4-BE49-F238E27FC236}">
                <a16:creationId xmlns:a16="http://schemas.microsoft.com/office/drawing/2014/main" id="{9BF28C9B-D4DB-E842-8CE5-D14ACABC8485}"/>
              </a:ext>
            </a:extLst>
          </p:cNvPr>
          <p:cNvSpPr>
            <a:spLocks noGrp="1"/>
          </p:cNvSpPr>
          <p:nvPr>
            <p:ph type="ftr" sz="quarter" idx="11"/>
          </p:nvPr>
        </p:nvSpPr>
        <p:spPr/>
        <p:txBody>
          <a:bodyPr/>
          <a:lstStyle/>
          <a:p>
            <a:r>
              <a:rPr lang="en-US"/>
              <a:t>Introduction to Cultural Studies </a:t>
            </a:r>
          </a:p>
        </p:txBody>
      </p:sp>
      <p:sp>
        <p:nvSpPr>
          <p:cNvPr id="5" name="Slide Number Placeholder 4">
            <a:extLst>
              <a:ext uri="{FF2B5EF4-FFF2-40B4-BE49-F238E27FC236}">
                <a16:creationId xmlns:a16="http://schemas.microsoft.com/office/drawing/2014/main" id="{05ED8E95-335F-2B41-B1A4-C77F7BF797EF}"/>
              </a:ext>
            </a:extLst>
          </p:cNvPr>
          <p:cNvSpPr>
            <a:spLocks noGrp="1"/>
          </p:cNvSpPr>
          <p:nvPr>
            <p:ph type="sldNum" sz="quarter" idx="12"/>
          </p:nvPr>
        </p:nvSpPr>
        <p:spPr/>
        <p:txBody>
          <a:bodyPr/>
          <a:lstStyle/>
          <a:p>
            <a:fld id="{F3F4F291-4D6E-6F44-B873-4E4629007872}" type="slidenum">
              <a:rPr lang="en-US" smtClean="0"/>
              <a:t>1</a:t>
            </a:fld>
            <a:endParaRPr lang="en-US"/>
          </a:p>
        </p:txBody>
      </p:sp>
    </p:spTree>
    <p:extLst>
      <p:ext uri="{BB962C8B-B14F-4D97-AF65-F5344CB8AC3E}">
        <p14:creationId xmlns:p14="http://schemas.microsoft.com/office/powerpoint/2010/main" val="3591499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7C372F1-9073-6944-A6F3-D51F71F2A2E5}"/>
              </a:ext>
            </a:extLst>
          </p:cNvPr>
          <p:cNvPicPr>
            <a:picLocks noGrp="1" noChangeAspect="1"/>
          </p:cNvPicPr>
          <p:nvPr>
            <p:ph idx="1"/>
          </p:nvPr>
        </p:nvPicPr>
        <p:blipFill>
          <a:blip r:embed="rId2"/>
          <a:stretch>
            <a:fillRect/>
          </a:stretch>
        </p:blipFill>
        <p:spPr>
          <a:xfrm>
            <a:off x="2536704" y="1060450"/>
            <a:ext cx="7118591" cy="4737099"/>
          </a:xfrm>
        </p:spPr>
      </p:pic>
      <p:sp>
        <p:nvSpPr>
          <p:cNvPr id="6" name="Footer Placeholder 5">
            <a:extLst>
              <a:ext uri="{FF2B5EF4-FFF2-40B4-BE49-F238E27FC236}">
                <a16:creationId xmlns:a16="http://schemas.microsoft.com/office/drawing/2014/main" id="{8B817263-FCEF-9C42-AC87-930AA376565E}"/>
              </a:ext>
            </a:extLst>
          </p:cNvPr>
          <p:cNvSpPr>
            <a:spLocks noGrp="1"/>
          </p:cNvSpPr>
          <p:nvPr>
            <p:ph type="ftr" sz="quarter" idx="11"/>
          </p:nvPr>
        </p:nvSpPr>
        <p:spPr/>
        <p:txBody>
          <a:bodyPr/>
          <a:lstStyle/>
          <a:p>
            <a:r>
              <a:rPr lang="en-US"/>
              <a:t>Introduction to Cultural Studies </a:t>
            </a:r>
          </a:p>
        </p:txBody>
      </p:sp>
      <p:sp>
        <p:nvSpPr>
          <p:cNvPr id="7" name="Slide Number Placeholder 6">
            <a:extLst>
              <a:ext uri="{FF2B5EF4-FFF2-40B4-BE49-F238E27FC236}">
                <a16:creationId xmlns:a16="http://schemas.microsoft.com/office/drawing/2014/main" id="{E6972096-618D-5748-AF29-9FCEF3CEF8E5}"/>
              </a:ext>
            </a:extLst>
          </p:cNvPr>
          <p:cNvSpPr>
            <a:spLocks noGrp="1"/>
          </p:cNvSpPr>
          <p:nvPr>
            <p:ph type="sldNum" sz="quarter" idx="12"/>
          </p:nvPr>
        </p:nvSpPr>
        <p:spPr/>
        <p:txBody>
          <a:bodyPr/>
          <a:lstStyle/>
          <a:p>
            <a:fld id="{F3F4F291-4D6E-6F44-B873-4E4629007872}" type="slidenum">
              <a:rPr lang="en-US" smtClean="0"/>
              <a:t>10</a:t>
            </a:fld>
            <a:endParaRPr lang="en-US"/>
          </a:p>
        </p:txBody>
      </p:sp>
    </p:spTree>
    <p:extLst>
      <p:ext uri="{BB962C8B-B14F-4D97-AF65-F5344CB8AC3E}">
        <p14:creationId xmlns:p14="http://schemas.microsoft.com/office/powerpoint/2010/main" val="2270536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9F4B-B3BC-DF4B-8C7B-3CFB9C0BBBF0}"/>
              </a:ext>
            </a:extLst>
          </p:cNvPr>
          <p:cNvSpPr>
            <a:spLocks noGrp="1"/>
          </p:cNvSpPr>
          <p:nvPr>
            <p:ph type="title"/>
          </p:nvPr>
        </p:nvSpPr>
        <p:spPr/>
        <p:txBody>
          <a:bodyPr>
            <a:normAutofit fontScale="90000"/>
          </a:bodyPr>
          <a:lstStyle/>
          <a:p>
            <a:pPr algn="ctr"/>
            <a:br>
              <a:rPr lang="en-GB" dirty="0"/>
            </a:br>
            <a:r>
              <a:rPr lang="en-GB" dirty="0" err="1"/>
              <a:t>krig</a:t>
            </a:r>
            <a:br>
              <a:rPr lang="en-GB" dirty="0"/>
            </a:br>
            <a:r>
              <a:rPr lang="he-IL" dirty="0"/>
              <a:t>מלחמה</a:t>
            </a:r>
            <a:br>
              <a:rPr lang="en-GB" dirty="0"/>
            </a:br>
            <a:endParaRPr lang="en-US" dirty="0"/>
          </a:p>
        </p:txBody>
      </p:sp>
      <p:sp>
        <p:nvSpPr>
          <p:cNvPr id="4" name="Footer Placeholder 3">
            <a:extLst>
              <a:ext uri="{FF2B5EF4-FFF2-40B4-BE49-F238E27FC236}">
                <a16:creationId xmlns:a16="http://schemas.microsoft.com/office/drawing/2014/main" id="{B8D3EA42-51D7-9E4C-A95A-B3A54C1456E4}"/>
              </a:ext>
            </a:extLst>
          </p:cNvPr>
          <p:cNvSpPr>
            <a:spLocks noGrp="1"/>
          </p:cNvSpPr>
          <p:nvPr>
            <p:ph type="ftr" sz="quarter" idx="11"/>
          </p:nvPr>
        </p:nvSpPr>
        <p:spPr/>
        <p:txBody>
          <a:bodyPr/>
          <a:lstStyle/>
          <a:p>
            <a:r>
              <a:rPr lang="en-US"/>
              <a:t>Introduction to Cultural Studies </a:t>
            </a:r>
          </a:p>
        </p:txBody>
      </p:sp>
      <p:sp>
        <p:nvSpPr>
          <p:cNvPr id="5" name="Slide Number Placeholder 4">
            <a:extLst>
              <a:ext uri="{FF2B5EF4-FFF2-40B4-BE49-F238E27FC236}">
                <a16:creationId xmlns:a16="http://schemas.microsoft.com/office/drawing/2014/main" id="{166987B7-E507-EB48-B510-E033B4B82399}"/>
              </a:ext>
            </a:extLst>
          </p:cNvPr>
          <p:cNvSpPr>
            <a:spLocks noGrp="1"/>
          </p:cNvSpPr>
          <p:nvPr>
            <p:ph type="sldNum" sz="quarter" idx="12"/>
          </p:nvPr>
        </p:nvSpPr>
        <p:spPr/>
        <p:txBody>
          <a:bodyPr/>
          <a:lstStyle/>
          <a:p>
            <a:fld id="{F3F4F291-4D6E-6F44-B873-4E4629007872}" type="slidenum">
              <a:rPr lang="en-US" smtClean="0"/>
              <a:t>11</a:t>
            </a:fld>
            <a:endParaRPr lang="en-US"/>
          </a:p>
        </p:txBody>
      </p:sp>
    </p:spTree>
    <p:extLst>
      <p:ext uri="{BB962C8B-B14F-4D97-AF65-F5344CB8AC3E}">
        <p14:creationId xmlns:p14="http://schemas.microsoft.com/office/powerpoint/2010/main" val="359433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DDDA2-E9DF-C84E-A00E-75E498396042}"/>
              </a:ext>
            </a:extLst>
          </p:cNvPr>
          <p:cNvSpPr>
            <a:spLocks noGrp="1"/>
          </p:cNvSpPr>
          <p:nvPr>
            <p:ph type="title"/>
          </p:nvPr>
        </p:nvSpPr>
        <p:spPr/>
        <p:txBody>
          <a:bodyPr/>
          <a:lstStyle/>
          <a:p>
            <a:r>
              <a:rPr lang="en-US" dirty="0"/>
              <a:t>By also:</a:t>
            </a:r>
          </a:p>
        </p:txBody>
      </p:sp>
      <p:sp>
        <p:nvSpPr>
          <p:cNvPr id="3" name="Content Placeholder 2">
            <a:extLst>
              <a:ext uri="{FF2B5EF4-FFF2-40B4-BE49-F238E27FC236}">
                <a16:creationId xmlns:a16="http://schemas.microsoft.com/office/drawing/2014/main" id="{267F299D-03F9-6A43-9A1C-1C88348ABB15}"/>
              </a:ext>
            </a:extLst>
          </p:cNvPr>
          <p:cNvSpPr>
            <a:spLocks noGrp="1"/>
          </p:cNvSpPr>
          <p:nvPr>
            <p:ph idx="1"/>
          </p:nvPr>
        </p:nvSpPr>
        <p:spPr/>
        <p:txBody>
          <a:bodyPr>
            <a:normAutofit/>
          </a:bodyPr>
          <a:lstStyle/>
          <a:p>
            <a:r>
              <a:rPr lang="en-US" dirty="0" err="1"/>
              <a:t>Lagom</a:t>
            </a:r>
            <a:endParaRPr lang="en-US" dirty="0"/>
          </a:p>
          <a:p>
            <a:endParaRPr lang="en-US" dirty="0"/>
          </a:p>
          <a:p>
            <a:endParaRPr lang="en-US" dirty="0"/>
          </a:p>
          <a:p>
            <a:r>
              <a:rPr lang="en-US" dirty="0"/>
              <a:t>And what about:</a:t>
            </a:r>
          </a:p>
          <a:p>
            <a:r>
              <a:rPr lang="en-GB" dirty="0" err="1"/>
              <a:t>Twiticule</a:t>
            </a:r>
            <a:r>
              <a:rPr lang="en-GB" dirty="0"/>
              <a:t> : “Clara thought the #sad hashtag attached to her article’s link meant people were sharing pain about her failed roof garden, until she realized it was </a:t>
            </a:r>
            <a:r>
              <a:rPr lang="en-GB" dirty="0" err="1"/>
              <a:t>twiticule</a:t>
            </a:r>
            <a:r>
              <a:rPr lang="en-GB" dirty="0"/>
              <a:t> meant to break the news that her entire life was really lame.”</a:t>
            </a:r>
          </a:p>
          <a:p>
            <a:endParaRPr lang="en-GB" b="1" dirty="0"/>
          </a:p>
          <a:p>
            <a:endParaRPr lang="en-GB" b="1" dirty="0"/>
          </a:p>
          <a:p>
            <a:endParaRPr lang="en-US" dirty="0"/>
          </a:p>
          <a:p>
            <a:endParaRPr lang="en-US" dirty="0"/>
          </a:p>
        </p:txBody>
      </p:sp>
      <p:sp>
        <p:nvSpPr>
          <p:cNvPr id="4" name="Footer Placeholder 3">
            <a:extLst>
              <a:ext uri="{FF2B5EF4-FFF2-40B4-BE49-F238E27FC236}">
                <a16:creationId xmlns:a16="http://schemas.microsoft.com/office/drawing/2014/main" id="{21599F4B-91CF-7346-8463-B4C1A18C0A12}"/>
              </a:ext>
            </a:extLst>
          </p:cNvPr>
          <p:cNvSpPr>
            <a:spLocks noGrp="1"/>
          </p:cNvSpPr>
          <p:nvPr>
            <p:ph type="ftr" sz="quarter" idx="11"/>
          </p:nvPr>
        </p:nvSpPr>
        <p:spPr/>
        <p:txBody>
          <a:bodyPr/>
          <a:lstStyle/>
          <a:p>
            <a:r>
              <a:rPr lang="en-US"/>
              <a:t>Introduction to Cultural Studies </a:t>
            </a:r>
          </a:p>
        </p:txBody>
      </p:sp>
      <p:sp>
        <p:nvSpPr>
          <p:cNvPr id="5" name="Slide Number Placeholder 4">
            <a:extLst>
              <a:ext uri="{FF2B5EF4-FFF2-40B4-BE49-F238E27FC236}">
                <a16:creationId xmlns:a16="http://schemas.microsoft.com/office/drawing/2014/main" id="{2C638DDD-F352-E045-A57A-9AE85B06F590}"/>
              </a:ext>
            </a:extLst>
          </p:cNvPr>
          <p:cNvSpPr>
            <a:spLocks noGrp="1"/>
          </p:cNvSpPr>
          <p:nvPr>
            <p:ph type="sldNum" sz="quarter" idx="12"/>
          </p:nvPr>
        </p:nvSpPr>
        <p:spPr/>
        <p:txBody>
          <a:bodyPr/>
          <a:lstStyle/>
          <a:p>
            <a:fld id="{F3F4F291-4D6E-6F44-B873-4E4629007872}" type="slidenum">
              <a:rPr lang="en-US" smtClean="0"/>
              <a:t>12</a:t>
            </a:fld>
            <a:endParaRPr lang="en-US"/>
          </a:p>
        </p:txBody>
      </p:sp>
    </p:spTree>
    <p:extLst>
      <p:ext uri="{BB962C8B-B14F-4D97-AF65-F5344CB8AC3E}">
        <p14:creationId xmlns:p14="http://schemas.microsoft.com/office/powerpoint/2010/main" val="2951304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87A7-06E8-854C-BA4E-16E9EA027145}"/>
              </a:ext>
            </a:extLst>
          </p:cNvPr>
          <p:cNvSpPr>
            <a:spLocks noGrp="1"/>
          </p:cNvSpPr>
          <p:nvPr>
            <p:ph type="title"/>
          </p:nvPr>
        </p:nvSpPr>
        <p:spPr/>
        <p:txBody>
          <a:bodyPr/>
          <a:lstStyle/>
          <a:p>
            <a:r>
              <a:rPr lang="en-US" dirty="0"/>
              <a:t>Also grammar…</a:t>
            </a:r>
          </a:p>
        </p:txBody>
      </p:sp>
      <p:sp>
        <p:nvSpPr>
          <p:cNvPr id="3" name="Content Placeholder 2">
            <a:extLst>
              <a:ext uri="{FF2B5EF4-FFF2-40B4-BE49-F238E27FC236}">
                <a16:creationId xmlns:a16="http://schemas.microsoft.com/office/drawing/2014/main" id="{E2807E05-F8F5-614A-A28C-C3F5172BCCF1}"/>
              </a:ext>
            </a:extLst>
          </p:cNvPr>
          <p:cNvSpPr>
            <a:spLocks noGrp="1"/>
          </p:cNvSpPr>
          <p:nvPr>
            <p:ph sz="half" idx="1"/>
          </p:nvPr>
        </p:nvSpPr>
        <p:spPr/>
        <p:txBody>
          <a:bodyPr/>
          <a:lstStyle/>
          <a:p>
            <a:r>
              <a:rPr lang="en-US" dirty="0"/>
              <a:t>We were there together…</a:t>
            </a:r>
          </a:p>
          <a:p>
            <a:endParaRPr lang="en-US" dirty="0"/>
          </a:p>
          <a:p>
            <a:r>
              <a:rPr lang="en-US" dirty="0" err="1"/>
              <a:t>Byliśmy</a:t>
            </a:r>
            <a:r>
              <a:rPr lang="en-US" dirty="0"/>
              <a:t> tam </a:t>
            </a:r>
            <a:r>
              <a:rPr lang="en-US" dirty="0" err="1"/>
              <a:t>razem</a:t>
            </a:r>
            <a:r>
              <a:rPr lang="en-US" dirty="0"/>
              <a:t>….</a:t>
            </a:r>
          </a:p>
          <a:p>
            <a:endParaRPr lang="en-US" dirty="0"/>
          </a:p>
          <a:p>
            <a:r>
              <a:rPr lang="en-US" dirty="0" err="1"/>
              <a:t>Byłyśmy</a:t>
            </a:r>
            <a:r>
              <a:rPr lang="en-US" dirty="0"/>
              <a:t> tam </a:t>
            </a:r>
            <a:r>
              <a:rPr lang="en-US" dirty="0" err="1"/>
              <a:t>razem</a:t>
            </a:r>
            <a:r>
              <a:rPr lang="en-US" dirty="0"/>
              <a:t>…</a:t>
            </a:r>
          </a:p>
        </p:txBody>
      </p:sp>
      <p:pic>
        <p:nvPicPr>
          <p:cNvPr id="9" name="Content Placeholder 8">
            <a:extLst>
              <a:ext uri="{FF2B5EF4-FFF2-40B4-BE49-F238E27FC236}">
                <a16:creationId xmlns:a16="http://schemas.microsoft.com/office/drawing/2014/main" id="{A01551D4-8DB1-2548-8AEE-39596291A4BF}"/>
              </a:ext>
            </a:extLst>
          </p:cNvPr>
          <p:cNvPicPr>
            <a:picLocks noGrp="1" noChangeAspect="1"/>
          </p:cNvPicPr>
          <p:nvPr>
            <p:ph sz="half" idx="2"/>
          </p:nvPr>
        </p:nvPicPr>
        <p:blipFill>
          <a:blip r:embed="rId2"/>
          <a:stretch>
            <a:fillRect/>
          </a:stretch>
        </p:blipFill>
        <p:spPr>
          <a:xfrm>
            <a:off x="5989638" y="757238"/>
            <a:ext cx="4754562" cy="5123031"/>
          </a:xfrm>
        </p:spPr>
      </p:pic>
      <p:sp>
        <p:nvSpPr>
          <p:cNvPr id="4" name="Footer Placeholder 3">
            <a:extLst>
              <a:ext uri="{FF2B5EF4-FFF2-40B4-BE49-F238E27FC236}">
                <a16:creationId xmlns:a16="http://schemas.microsoft.com/office/drawing/2014/main" id="{75DF64EC-9B6A-4F4B-8592-EE753A89598E}"/>
              </a:ext>
            </a:extLst>
          </p:cNvPr>
          <p:cNvSpPr>
            <a:spLocks noGrp="1"/>
          </p:cNvSpPr>
          <p:nvPr>
            <p:ph type="ftr" sz="quarter" idx="11"/>
          </p:nvPr>
        </p:nvSpPr>
        <p:spPr/>
        <p:txBody>
          <a:bodyPr/>
          <a:lstStyle/>
          <a:p>
            <a:r>
              <a:rPr lang="en-US"/>
              <a:t>Introduction to Cultural Studies </a:t>
            </a:r>
          </a:p>
        </p:txBody>
      </p:sp>
      <p:sp>
        <p:nvSpPr>
          <p:cNvPr id="5" name="Slide Number Placeholder 4">
            <a:extLst>
              <a:ext uri="{FF2B5EF4-FFF2-40B4-BE49-F238E27FC236}">
                <a16:creationId xmlns:a16="http://schemas.microsoft.com/office/drawing/2014/main" id="{54866E4D-DFE8-F749-BF5F-8369119BDEAB}"/>
              </a:ext>
            </a:extLst>
          </p:cNvPr>
          <p:cNvSpPr>
            <a:spLocks noGrp="1"/>
          </p:cNvSpPr>
          <p:nvPr>
            <p:ph type="sldNum" sz="quarter" idx="12"/>
          </p:nvPr>
        </p:nvSpPr>
        <p:spPr/>
        <p:txBody>
          <a:bodyPr/>
          <a:lstStyle/>
          <a:p>
            <a:fld id="{F3F4F291-4D6E-6F44-B873-4E4629007872}" type="slidenum">
              <a:rPr lang="en-US" smtClean="0"/>
              <a:t>13</a:t>
            </a:fld>
            <a:endParaRPr lang="en-US"/>
          </a:p>
        </p:txBody>
      </p:sp>
    </p:spTree>
    <p:extLst>
      <p:ext uri="{BB962C8B-B14F-4D97-AF65-F5344CB8AC3E}">
        <p14:creationId xmlns:p14="http://schemas.microsoft.com/office/powerpoint/2010/main" val="3335352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A95D-5105-D84E-AFDA-25EB37F837DD}"/>
              </a:ext>
            </a:extLst>
          </p:cNvPr>
          <p:cNvSpPr>
            <a:spLocks noGrp="1"/>
          </p:cNvSpPr>
          <p:nvPr>
            <p:ph type="title"/>
          </p:nvPr>
        </p:nvSpPr>
        <p:spPr/>
        <p:txBody>
          <a:bodyPr/>
          <a:lstStyle/>
          <a:p>
            <a:r>
              <a:rPr lang="en-GB" b="1" dirty="0"/>
              <a:t>Alan Watts, British philosopher</a:t>
            </a:r>
            <a:endParaRPr lang="en-US" dirty="0"/>
          </a:p>
        </p:txBody>
      </p:sp>
      <p:sp>
        <p:nvSpPr>
          <p:cNvPr id="3" name="Content Placeholder 2">
            <a:extLst>
              <a:ext uri="{FF2B5EF4-FFF2-40B4-BE49-F238E27FC236}">
                <a16:creationId xmlns:a16="http://schemas.microsoft.com/office/drawing/2014/main" id="{6D7C4EC3-C0E8-9446-8618-736589438CCB}"/>
              </a:ext>
            </a:extLst>
          </p:cNvPr>
          <p:cNvSpPr>
            <a:spLocks noGrp="1"/>
          </p:cNvSpPr>
          <p:nvPr>
            <p:ph idx="1"/>
          </p:nvPr>
        </p:nvSpPr>
        <p:spPr/>
        <p:txBody>
          <a:bodyPr/>
          <a:lstStyle/>
          <a:p>
            <a:pPr>
              <a:lnSpc>
                <a:spcPct val="250000"/>
              </a:lnSpc>
            </a:pPr>
            <a:r>
              <a:rPr lang="en-GB" dirty="0"/>
              <a:t>We seldom realize …. that our most private thoughts and emotions are not actually our own. For we think in terms of languages and images which we did not invent, but which were given to us by our society</a:t>
            </a:r>
            <a:br>
              <a:rPr lang="en-GB" dirty="0"/>
            </a:br>
            <a:endParaRPr lang="en-US" dirty="0"/>
          </a:p>
        </p:txBody>
      </p:sp>
      <p:sp>
        <p:nvSpPr>
          <p:cNvPr id="4" name="Footer Placeholder 3">
            <a:extLst>
              <a:ext uri="{FF2B5EF4-FFF2-40B4-BE49-F238E27FC236}">
                <a16:creationId xmlns:a16="http://schemas.microsoft.com/office/drawing/2014/main" id="{FE7D43BA-55F1-7346-AF64-C0C496FDD7E7}"/>
              </a:ext>
            </a:extLst>
          </p:cNvPr>
          <p:cNvSpPr>
            <a:spLocks noGrp="1"/>
          </p:cNvSpPr>
          <p:nvPr>
            <p:ph type="ftr" sz="quarter" idx="11"/>
          </p:nvPr>
        </p:nvSpPr>
        <p:spPr/>
        <p:txBody>
          <a:bodyPr/>
          <a:lstStyle/>
          <a:p>
            <a:r>
              <a:rPr lang="en-US"/>
              <a:t>Introduction to Cultural Studies </a:t>
            </a:r>
          </a:p>
        </p:txBody>
      </p:sp>
      <p:sp>
        <p:nvSpPr>
          <p:cNvPr id="5" name="Slide Number Placeholder 4">
            <a:extLst>
              <a:ext uri="{FF2B5EF4-FFF2-40B4-BE49-F238E27FC236}">
                <a16:creationId xmlns:a16="http://schemas.microsoft.com/office/drawing/2014/main" id="{613C3357-C4CE-444E-A57C-303F18622870}"/>
              </a:ext>
            </a:extLst>
          </p:cNvPr>
          <p:cNvSpPr>
            <a:spLocks noGrp="1"/>
          </p:cNvSpPr>
          <p:nvPr>
            <p:ph type="sldNum" sz="quarter" idx="12"/>
          </p:nvPr>
        </p:nvSpPr>
        <p:spPr/>
        <p:txBody>
          <a:bodyPr/>
          <a:lstStyle/>
          <a:p>
            <a:fld id="{F3F4F291-4D6E-6F44-B873-4E4629007872}" type="slidenum">
              <a:rPr lang="en-US" smtClean="0"/>
              <a:t>14</a:t>
            </a:fld>
            <a:endParaRPr lang="en-US"/>
          </a:p>
        </p:txBody>
      </p:sp>
    </p:spTree>
    <p:extLst>
      <p:ext uri="{BB962C8B-B14F-4D97-AF65-F5344CB8AC3E}">
        <p14:creationId xmlns:p14="http://schemas.microsoft.com/office/powerpoint/2010/main" val="2247243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E9E4-DCEF-2945-BCEF-E8DAF49C0EC8}"/>
              </a:ext>
            </a:extLst>
          </p:cNvPr>
          <p:cNvSpPr>
            <a:spLocks noGrp="1"/>
          </p:cNvSpPr>
          <p:nvPr>
            <p:ph type="title"/>
          </p:nvPr>
        </p:nvSpPr>
        <p:spPr/>
        <p:txBody>
          <a:bodyPr>
            <a:normAutofit/>
          </a:bodyPr>
          <a:lstStyle/>
          <a:p>
            <a:r>
              <a:rPr lang="en-US" dirty="0"/>
              <a:t>Sapir-Whorf Hypothesis </a:t>
            </a:r>
            <a:br>
              <a:rPr lang="en-US" dirty="0"/>
            </a:br>
            <a:r>
              <a:rPr lang="en-GB" sz="2200" dirty="0">
                <a:hlinkClick r:id="rId2"/>
              </a:rPr>
              <a:t>https://www.youtube.com/watch?v=tFMo3UJ4B4g</a:t>
            </a:r>
            <a:endParaRPr lang="en-US" sz="2200" dirty="0"/>
          </a:p>
        </p:txBody>
      </p:sp>
      <p:pic>
        <p:nvPicPr>
          <p:cNvPr id="9" name="Content Placeholder 8">
            <a:extLst>
              <a:ext uri="{FF2B5EF4-FFF2-40B4-BE49-F238E27FC236}">
                <a16:creationId xmlns:a16="http://schemas.microsoft.com/office/drawing/2014/main" id="{EAC60E80-1FC5-784B-8ABE-DB14C363E008}"/>
              </a:ext>
            </a:extLst>
          </p:cNvPr>
          <p:cNvPicPr>
            <a:picLocks noGrp="1" noChangeAspect="1"/>
          </p:cNvPicPr>
          <p:nvPr>
            <p:ph sz="half" idx="1"/>
          </p:nvPr>
        </p:nvPicPr>
        <p:blipFill>
          <a:blip r:embed="rId3"/>
          <a:stretch>
            <a:fillRect/>
          </a:stretch>
        </p:blipFill>
        <p:spPr>
          <a:xfrm>
            <a:off x="1138237" y="1753953"/>
            <a:ext cx="10334625" cy="4348809"/>
          </a:xfrm>
        </p:spPr>
      </p:pic>
      <p:sp>
        <p:nvSpPr>
          <p:cNvPr id="4" name="Footer Placeholder 3">
            <a:extLst>
              <a:ext uri="{FF2B5EF4-FFF2-40B4-BE49-F238E27FC236}">
                <a16:creationId xmlns:a16="http://schemas.microsoft.com/office/drawing/2014/main" id="{9A89B227-B69F-3D49-82B4-C083265EA705}"/>
              </a:ext>
            </a:extLst>
          </p:cNvPr>
          <p:cNvSpPr>
            <a:spLocks noGrp="1"/>
          </p:cNvSpPr>
          <p:nvPr>
            <p:ph type="ftr" sz="quarter" idx="11"/>
          </p:nvPr>
        </p:nvSpPr>
        <p:spPr/>
        <p:txBody>
          <a:bodyPr/>
          <a:lstStyle/>
          <a:p>
            <a:r>
              <a:rPr lang="en-US"/>
              <a:t>Introduction to Cultural Studies </a:t>
            </a:r>
          </a:p>
        </p:txBody>
      </p:sp>
      <p:sp>
        <p:nvSpPr>
          <p:cNvPr id="5" name="Slide Number Placeholder 4">
            <a:extLst>
              <a:ext uri="{FF2B5EF4-FFF2-40B4-BE49-F238E27FC236}">
                <a16:creationId xmlns:a16="http://schemas.microsoft.com/office/drawing/2014/main" id="{0F3585D6-B1CD-7247-9DA5-678811D34EE1}"/>
              </a:ext>
            </a:extLst>
          </p:cNvPr>
          <p:cNvSpPr>
            <a:spLocks noGrp="1"/>
          </p:cNvSpPr>
          <p:nvPr>
            <p:ph type="sldNum" sz="quarter" idx="12"/>
          </p:nvPr>
        </p:nvSpPr>
        <p:spPr/>
        <p:txBody>
          <a:bodyPr/>
          <a:lstStyle/>
          <a:p>
            <a:fld id="{F3F4F291-4D6E-6F44-B873-4E4629007872}" type="slidenum">
              <a:rPr lang="en-US" smtClean="0"/>
              <a:t>15</a:t>
            </a:fld>
            <a:endParaRPr lang="en-US"/>
          </a:p>
        </p:txBody>
      </p:sp>
    </p:spTree>
    <p:extLst>
      <p:ext uri="{BB962C8B-B14F-4D97-AF65-F5344CB8AC3E}">
        <p14:creationId xmlns:p14="http://schemas.microsoft.com/office/powerpoint/2010/main" val="325576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9C6B-96F0-074F-8E38-73B419BB9943}"/>
              </a:ext>
            </a:extLst>
          </p:cNvPr>
          <p:cNvSpPr>
            <a:spLocks noGrp="1"/>
          </p:cNvSpPr>
          <p:nvPr>
            <p:ph type="title"/>
          </p:nvPr>
        </p:nvSpPr>
        <p:spPr/>
        <p:txBody>
          <a:bodyPr/>
          <a:lstStyle/>
          <a:p>
            <a:r>
              <a:rPr lang="en-US" dirty="0"/>
              <a:t>Sapir-Whorf Hypothesis: linguistic relativity</a:t>
            </a:r>
          </a:p>
        </p:txBody>
      </p:sp>
      <p:sp>
        <p:nvSpPr>
          <p:cNvPr id="3" name="Content Placeholder 2">
            <a:extLst>
              <a:ext uri="{FF2B5EF4-FFF2-40B4-BE49-F238E27FC236}">
                <a16:creationId xmlns:a16="http://schemas.microsoft.com/office/drawing/2014/main" id="{A90B3578-3800-2143-818B-85BDEFCC06C5}"/>
              </a:ext>
            </a:extLst>
          </p:cNvPr>
          <p:cNvSpPr>
            <a:spLocks noGrp="1"/>
          </p:cNvSpPr>
          <p:nvPr>
            <p:ph sz="half" idx="1"/>
          </p:nvPr>
        </p:nvSpPr>
        <p:spPr/>
        <p:txBody>
          <a:bodyPr>
            <a:normAutofit fontScale="92500" lnSpcReduction="10000"/>
          </a:bodyPr>
          <a:lstStyle/>
          <a:p>
            <a:endParaRPr lang="en-GB" dirty="0"/>
          </a:p>
          <a:p>
            <a:r>
              <a:rPr lang="en-GB" dirty="0"/>
              <a:t>The </a:t>
            </a:r>
            <a:r>
              <a:rPr lang="en-GB" i="1" dirty="0"/>
              <a:t>strong</a:t>
            </a:r>
            <a:r>
              <a:rPr lang="en-GB" dirty="0"/>
              <a:t> version says that language </a:t>
            </a:r>
            <a:r>
              <a:rPr lang="en-GB" i="1" dirty="0"/>
              <a:t>determines</a:t>
            </a:r>
            <a:r>
              <a:rPr lang="en-GB" dirty="0"/>
              <a:t> thought and that linguistic categories limit and determine cognitive categories.</a:t>
            </a:r>
          </a:p>
          <a:p>
            <a:pPr marL="0" indent="0">
              <a:buNone/>
            </a:pPr>
            <a:endParaRPr lang="en-GB" dirty="0"/>
          </a:p>
          <a:p>
            <a:r>
              <a:rPr lang="en-GB" dirty="0"/>
              <a:t>The </a:t>
            </a:r>
            <a:r>
              <a:rPr lang="en-GB" i="1" dirty="0"/>
              <a:t>weak</a:t>
            </a:r>
            <a:r>
              <a:rPr lang="en-GB" dirty="0"/>
              <a:t> version says that linguistic categories and usage only </a:t>
            </a:r>
            <a:r>
              <a:rPr lang="en-GB" i="1" dirty="0"/>
              <a:t>influence</a:t>
            </a:r>
            <a:r>
              <a:rPr lang="en-GB" dirty="0"/>
              <a:t> thought and decisions.</a:t>
            </a:r>
          </a:p>
          <a:p>
            <a:endParaRPr lang="en-US" dirty="0"/>
          </a:p>
        </p:txBody>
      </p:sp>
      <p:sp>
        <p:nvSpPr>
          <p:cNvPr id="4" name="Content Placeholder 3">
            <a:extLst>
              <a:ext uri="{FF2B5EF4-FFF2-40B4-BE49-F238E27FC236}">
                <a16:creationId xmlns:a16="http://schemas.microsoft.com/office/drawing/2014/main" id="{B78CB5C8-00D4-8947-A021-EAC649494BF2}"/>
              </a:ext>
            </a:extLst>
          </p:cNvPr>
          <p:cNvSpPr>
            <a:spLocks noGrp="1"/>
          </p:cNvSpPr>
          <p:nvPr>
            <p:ph sz="half" idx="2"/>
          </p:nvPr>
        </p:nvSpPr>
        <p:spPr/>
        <p:txBody>
          <a:bodyPr>
            <a:normAutofit fontScale="92500" lnSpcReduction="10000"/>
          </a:bodyPr>
          <a:lstStyle/>
          <a:p>
            <a:r>
              <a:rPr lang="en-US" dirty="0"/>
              <a:t>About Arrival: </a:t>
            </a:r>
          </a:p>
          <a:p>
            <a:r>
              <a:rPr lang="en-GB" dirty="0"/>
              <a:t>While the specifics of the Sapir-Whorf theory are still viciously argued today, Goddard says that the film offers a thought-provoking example of how integral language is to our lives—and yet how little we know about how it works, even today. “It’s not really about aliens,” as Goddard puts it. “It’s about us.”</a:t>
            </a:r>
          </a:p>
          <a:p>
            <a:br>
              <a:rPr lang="en-GB" dirty="0"/>
            </a:br>
            <a:r>
              <a:rPr lang="en-GB" dirty="0">
                <a:hlinkClick r:id="rId2"/>
              </a:rPr>
              <a:t>https://www.smithsonianmag.com/science-nature/does-century-old-linguistic-hypothesis-center-film-arrival-have-any-merit-180961284/</a:t>
            </a:r>
            <a:endParaRPr lang="en-GB" dirty="0"/>
          </a:p>
          <a:p>
            <a:endParaRPr lang="en-US" dirty="0"/>
          </a:p>
        </p:txBody>
      </p:sp>
      <p:sp>
        <p:nvSpPr>
          <p:cNvPr id="5" name="Footer Placeholder 4">
            <a:extLst>
              <a:ext uri="{FF2B5EF4-FFF2-40B4-BE49-F238E27FC236}">
                <a16:creationId xmlns:a16="http://schemas.microsoft.com/office/drawing/2014/main" id="{A6C31EA9-7BFA-BE40-9186-F6C9A53D6057}"/>
              </a:ext>
            </a:extLst>
          </p:cNvPr>
          <p:cNvSpPr>
            <a:spLocks noGrp="1"/>
          </p:cNvSpPr>
          <p:nvPr>
            <p:ph type="ftr" sz="quarter" idx="11"/>
          </p:nvPr>
        </p:nvSpPr>
        <p:spPr/>
        <p:txBody>
          <a:bodyPr/>
          <a:lstStyle/>
          <a:p>
            <a:r>
              <a:rPr lang="en-US" dirty="0"/>
              <a:t>Introduction to Cultural Studies </a:t>
            </a:r>
          </a:p>
        </p:txBody>
      </p:sp>
      <p:sp>
        <p:nvSpPr>
          <p:cNvPr id="6" name="Slide Number Placeholder 5">
            <a:extLst>
              <a:ext uri="{FF2B5EF4-FFF2-40B4-BE49-F238E27FC236}">
                <a16:creationId xmlns:a16="http://schemas.microsoft.com/office/drawing/2014/main" id="{C1B3B3E9-73C1-9E48-9349-5CCB1FF66B16}"/>
              </a:ext>
            </a:extLst>
          </p:cNvPr>
          <p:cNvSpPr>
            <a:spLocks noGrp="1"/>
          </p:cNvSpPr>
          <p:nvPr>
            <p:ph type="sldNum" sz="quarter" idx="12"/>
          </p:nvPr>
        </p:nvSpPr>
        <p:spPr/>
        <p:txBody>
          <a:bodyPr/>
          <a:lstStyle/>
          <a:p>
            <a:fld id="{F3F4F291-4D6E-6F44-B873-4E4629007872}" type="slidenum">
              <a:rPr lang="en-US" smtClean="0"/>
              <a:t>16</a:t>
            </a:fld>
            <a:endParaRPr lang="en-US"/>
          </a:p>
        </p:txBody>
      </p:sp>
    </p:spTree>
    <p:extLst>
      <p:ext uri="{BB962C8B-B14F-4D97-AF65-F5344CB8AC3E}">
        <p14:creationId xmlns:p14="http://schemas.microsoft.com/office/powerpoint/2010/main" val="3683332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27DA-94EE-2545-9C5B-595508671895}"/>
              </a:ext>
            </a:extLst>
          </p:cNvPr>
          <p:cNvSpPr>
            <a:spLocks noGrp="1"/>
          </p:cNvSpPr>
          <p:nvPr>
            <p:ph type="title"/>
          </p:nvPr>
        </p:nvSpPr>
        <p:spPr>
          <a:xfrm>
            <a:off x="918464" y="194754"/>
            <a:ext cx="9720072" cy="1499616"/>
          </a:xfrm>
        </p:spPr>
        <p:txBody>
          <a:bodyPr/>
          <a:lstStyle/>
          <a:p>
            <a:r>
              <a:rPr lang="en-US" dirty="0"/>
              <a:t>Psychoanalysis in cultural studies </a:t>
            </a:r>
          </a:p>
        </p:txBody>
      </p:sp>
      <p:sp>
        <p:nvSpPr>
          <p:cNvPr id="9" name="Text Placeholder 8">
            <a:extLst>
              <a:ext uri="{FF2B5EF4-FFF2-40B4-BE49-F238E27FC236}">
                <a16:creationId xmlns:a16="http://schemas.microsoft.com/office/drawing/2014/main" id="{DACB6FDF-52CF-9F4B-8E81-25BEC50E3793}"/>
              </a:ext>
            </a:extLst>
          </p:cNvPr>
          <p:cNvSpPr>
            <a:spLocks noGrp="1"/>
          </p:cNvSpPr>
          <p:nvPr>
            <p:ph type="body" idx="1"/>
          </p:nvPr>
        </p:nvSpPr>
        <p:spPr/>
        <p:txBody>
          <a:bodyPr/>
          <a:lstStyle/>
          <a:p>
            <a:r>
              <a:rPr lang="en-GB" dirty="0">
                <a:hlinkClick r:id="rId2"/>
              </a:rPr>
              <a:t>https://www.youtube.com/watch?v=ocMOJXkz9eI</a:t>
            </a:r>
            <a:r>
              <a:rPr lang="en-GB" dirty="0"/>
              <a:t> </a:t>
            </a:r>
            <a:endParaRPr lang="en-US" dirty="0"/>
          </a:p>
        </p:txBody>
      </p:sp>
      <p:pic>
        <p:nvPicPr>
          <p:cNvPr id="8" name="Content Placeholder 7">
            <a:extLst>
              <a:ext uri="{FF2B5EF4-FFF2-40B4-BE49-F238E27FC236}">
                <a16:creationId xmlns:a16="http://schemas.microsoft.com/office/drawing/2014/main" id="{4822AE48-4E56-4148-A331-4C15D9DDBAA4}"/>
              </a:ext>
            </a:extLst>
          </p:cNvPr>
          <p:cNvPicPr>
            <a:picLocks noGrp="1" noChangeAspect="1"/>
          </p:cNvPicPr>
          <p:nvPr>
            <p:ph sz="half" idx="2"/>
          </p:nvPr>
        </p:nvPicPr>
        <p:blipFill>
          <a:blip r:embed="rId3"/>
          <a:stretch>
            <a:fillRect/>
          </a:stretch>
        </p:blipFill>
        <p:spPr>
          <a:xfrm>
            <a:off x="1023938" y="3060003"/>
            <a:ext cx="4754562" cy="3155756"/>
          </a:xfrm>
        </p:spPr>
      </p:pic>
      <p:pic>
        <p:nvPicPr>
          <p:cNvPr id="13" name="Content Placeholder 12">
            <a:extLst>
              <a:ext uri="{FF2B5EF4-FFF2-40B4-BE49-F238E27FC236}">
                <a16:creationId xmlns:a16="http://schemas.microsoft.com/office/drawing/2014/main" id="{05711E27-9B42-5A46-A3D2-0D3A35893D04}"/>
              </a:ext>
            </a:extLst>
          </p:cNvPr>
          <p:cNvPicPr>
            <a:picLocks noGrp="1" noChangeAspect="1"/>
          </p:cNvPicPr>
          <p:nvPr>
            <p:ph sz="quarter" idx="4"/>
          </p:nvPr>
        </p:nvPicPr>
        <p:blipFill>
          <a:blip r:embed="rId4"/>
          <a:stretch>
            <a:fillRect/>
          </a:stretch>
        </p:blipFill>
        <p:spPr>
          <a:xfrm rot="681616">
            <a:off x="8196061" y="1974139"/>
            <a:ext cx="2985092" cy="4382659"/>
          </a:xfrm>
        </p:spPr>
      </p:pic>
      <p:sp>
        <p:nvSpPr>
          <p:cNvPr id="5" name="Footer Placeholder 4">
            <a:extLst>
              <a:ext uri="{FF2B5EF4-FFF2-40B4-BE49-F238E27FC236}">
                <a16:creationId xmlns:a16="http://schemas.microsoft.com/office/drawing/2014/main" id="{7D15FC2C-B33C-FD40-B7FC-437DFAB2E42A}"/>
              </a:ext>
            </a:extLst>
          </p:cNvPr>
          <p:cNvSpPr>
            <a:spLocks noGrp="1"/>
          </p:cNvSpPr>
          <p:nvPr>
            <p:ph type="ftr" sz="quarter" idx="11"/>
          </p:nvPr>
        </p:nvSpPr>
        <p:spPr/>
        <p:txBody>
          <a:bodyPr/>
          <a:lstStyle/>
          <a:p>
            <a:r>
              <a:rPr lang="en-US"/>
              <a:t>Introduction to Cultural Studies </a:t>
            </a:r>
          </a:p>
        </p:txBody>
      </p:sp>
      <p:sp>
        <p:nvSpPr>
          <p:cNvPr id="6" name="Slide Number Placeholder 5">
            <a:extLst>
              <a:ext uri="{FF2B5EF4-FFF2-40B4-BE49-F238E27FC236}">
                <a16:creationId xmlns:a16="http://schemas.microsoft.com/office/drawing/2014/main" id="{AF195D77-C1B5-D14F-94C5-4F970A090A80}"/>
              </a:ext>
            </a:extLst>
          </p:cNvPr>
          <p:cNvSpPr>
            <a:spLocks noGrp="1"/>
          </p:cNvSpPr>
          <p:nvPr>
            <p:ph type="sldNum" sz="quarter" idx="12"/>
          </p:nvPr>
        </p:nvSpPr>
        <p:spPr/>
        <p:txBody>
          <a:bodyPr/>
          <a:lstStyle/>
          <a:p>
            <a:fld id="{F3F4F291-4D6E-6F44-B873-4E4629007872}" type="slidenum">
              <a:rPr lang="en-US" smtClean="0"/>
              <a:t>17</a:t>
            </a:fld>
            <a:endParaRPr lang="en-US"/>
          </a:p>
        </p:txBody>
      </p:sp>
      <p:sp>
        <p:nvSpPr>
          <p:cNvPr id="14" name="TextBox 13">
            <a:extLst>
              <a:ext uri="{FF2B5EF4-FFF2-40B4-BE49-F238E27FC236}">
                <a16:creationId xmlns:a16="http://schemas.microsoft.com/office/drawing/2014/main" id="{2BA2CE4A-3BAD-B74A-9AC0-DE618E39EDF8}"/>
              </a:ext>
            </a:extLst>
          </p:cNvPr>
          <p:cNvSpPr txBox="1"/>
          <p:nvPr/>
        </p:nvSpPr>
        <p:spPr>
          <a:xfrm rot="20970070">
            <a:off x="6250101" y="1949315"/>
            <a:ext cx="1893773" cy="3693319"/>
          </a:xfrm>
          <a:prstGeom prst="rect">
            <a:avLst/>
          </a:prstGeom>
          <a:noFill/>
        </p:spPr>
        <p:txBody>
          <a:bodyPr wrap="square" rtlCol="0">
            <a:spAutoFit/>
          </a:bodyPr>
          <a:lstStyle/>
          <a:p>
            <a:r>
              <a:rPr lang="en-US" dirty="0"/>
              <a:t>Jokes</a:t>
            </a:r>
          </a:p>
          <a:p>
            <a:r>
              <a:rPr lang="en-US" dirty="0"/>
              <a:t>Sayings</a:t>
            </a:r>
          </a:p>
          <a:p>
            <a:r>
              <a:rPr lang="en-US" dirty="0"/>
              <a:t>Understanding things </a:t>
            </a:r>
          </a:p>
          <a:p>
            <a:r>
              <a:rPr lang="en-US" dirty="0"/>
              <a:t>Songs</a:t>
            </a:r>
          </a:p>
          <a:p>
            <a:r>
              <a:rPr lang="en-US" dirty="0"/>
              <a:t>Theatre </a:t>
            </a:r>
          </a:p>
          <a:p>
            <a:r>
              <a:rPr lang="en-US" dirty="0"/>
              <a:t>Art </a:t>
            </a:r>
          </a:p>
          <a:p>
            <a:r>
              <a:rPr lang="en-US" dirty="0"/>
              <a:t>Literature</a:t>
            </a:r>
          </a:p>
          <a:p>
            <a:r>
              <a:rPr lang="en-US" dirty="0"/>
              <a:t>Medical studies</a:t>
            </a:r>
          </a:p>
          <a:p>
            <a:r>
              <a:rPr lang="en-US" dirty="0"/>
              <a:t>Life style </a:t>
            </a:r>
          </a:p>
          <a:p>
            <a:endParaRPr lang="en-US" dirty="0"/>
          </a:p>
          <a:p>
            <a:r>
              <a:rPr lang="en-US" dirty="0"/>
              <a:t> </a:t>
            </a:r>
          </a:p>
          <a:p>
            <a:endParaRPr lang="en-US" dirty="0"/>
          </a:p>
        </p:txBody>
      </p:sp>
    </p:spTree>
    <p:extLst>
      <p:ext uri="{BB962C8B-B14F-4D97-AF65-F5344CB8AC3E}">
        <p14:creationId xmlns:p14="http://schemas.microsoft.com/office/powerpoint/2010/main" val="31788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Date Placeholder 4">
            <a:extLst>
              <a:ext uri="{FF2B5EF4-FFF2-40B4-BE49-F238E27FC236}">
                <a16:creationId xmlns:a16="http://schemas.microsoft.com/office/drawing/2014/main" id="{1F25CF71-4A54-F949-920A-86005CD75401}"/>
              </a:ext>
            </a:extLst>
          </p:cNvPr>
          <p:cNvSpPr>
            <a:spLocks noGrp="1"/>
          </p:cNvSpPr>
          <p:nvPr>
            <p:ph type="dt" sz="quarter" idx="10"/>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DC7AA2A-25F6-4B4A-A039-BCDF0BC895A8}" type="datetime1">
              <a:rPr lang="pl-PL" altLang="en-US"/>
              <a:pPr/>
              <a:t>04.05.2020</a:t>
            </a:fld>
            <a:endParaRPr lang="pl-PL" altLang="en-US"/>
          </a:p>
        </p:txBody>
      </p:sp>
      <p:sp>
        <p:nvSpPr>
          <p:cNvPr id="7170" name="Slide Number Placeholder 6">
            <a:extLst>
              <a:ext uri="{FF2B5EF4-FFF2-40B4-BE49-F238E27FC236}">
                <a16:creationId xmlns:a16="http://schemas.microsoft.com/office/drawing/2014/main" id="{6EFFB946-92A3-B64F-A5DA-9AC5DE7941CC}"/>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759CB56-5DE5-B542-9091-5E37ACA8111A}" type="slidenum">
              <a:rPr lang="pl-PL" altLang="en-US"/>
              <a:pPr/>
              <a:t>18</a:t>
            </a:fld>
            <a:endParaRPr lang="pl-PL" altLang="en-US"/>
          </a:p>
        </p:txBody>
      </p:sp>
      <p:sp>
        <p:nvSpPr>
          <p:cNvPr id="7171" name="Rectangle 4">
            <a:extLst>
              <a:ext uri="{FF2B5EF4-FFF2-40B4-BE49-F238E27FC236}">
                <a16:creationId xmlns:a16="http://schemas.microsoft.com/office/drawing/2014/main" id="{C4215ABE-841C-5E4C-9017-BB7F95010522}"/>
              </a:ext>
            </a:extLst>
          </p:cNvPr>
          <p:cNvSpPr>
            <a:spLocks noGrp="1" noChangeArrowheads="1"/>
          </p:cNvSpPr>
          <p:nvPr>
            <p:ph type="title"/>
          </p:nvPr>
        </p:nvSpPr>
        <p:spPr/>
        <p:txBody>
          <a:bodyPr/>
          <a:lstStyle/>
          <a:p>
            <a:pPr eaLnBrk="1" hangingPunct="1"/>
            <a:r>
              <a:rPr lang="pl-PL" altLang="en-US"/>
              <a:t>Sigmund Freud</a:t>
            </a:r>
          </a:p>
        </p:txBody>
      </p:sp>
      <p:sp>
        <p:nvSpPr>
          <p:cNvPr id="7172" name="Rectangle 5">
            <a:extLst>
              <a:ext uri="{FF2B5EF4-FFF2-40B4-BE49-F238E27FC236}">
                <a16:creationId xmlns:a16="http://schemas.microsoft.com/office/drawing/2014/main" id="{F0B122B6-CCC7-F440-BBB2-2B9454D917E3}"/>
              </a:ext>
            </a:extLst>
          </p:cNvPr>
          <p:cNvSpPr>
            <a:spLocks noGrp="1" noChangeArrowheads="1"/>
          </p:cNvSpPr>
          <p:nvPr>
            <p:ph type="body" sz="half" idx="1"/>
          </p:nvPr>
        </p:nvSpPr>
        <p:spPr>
          <a:xfrm>
            <a:off x="2706688" y="2017713"/>
            <a:ext cx="3814762" cy="4114800"/>
          </a:xfrm>
        </p:spPr>
        <p:txBody>
          <a:bodyPr/>
          <a:lstStyle/>
          <a:p>
            <a:pPr eaLnBrk="1" hangingPunct="1"/>
            <a:r>
              <a:rPr lang="en-GB" altLang="en-US" sz="2400" dirty="0"/>
              <a:t>(born 6 May 1856, d. 23 September, 1939)</a:t>
            </a:r>
          </a:p>
          <a:p>
            <a:pPr eaLnBrk="1" hangingPunct="1"/>
            <a:endParaRPr lang="en-GB" altLang="en-US" sz="2400" dirty="0"/>
          </a:p>
          <a:p>
            <a:pPr eaLnBrk="1" hangingPunct="1"/>
            <a:r>
              <a:rPr lang="en-GB" sz="2000" dirty="0"/>
              <a:t>an Austrian neurologist and the founder of psychoanalysis, a clinical method for treating psychopathology through dialogue between a patient and a psychoanalyst. </a:t>
            </a:r>
            <a:endParaRPr lang="en-GB" altLang="en-US" sz="2000" dirty="0"/>
          </a:p>
        </p:txBody>
      </p:sp>
      <p:pic>
        <p:nvPicPr>
          <p:cNvPr id="7173" name="Picture 7" descr="220px-Sigmund_Freud-loc">
            <a:hlinkClick r:id="rId2" tooltip="&quot;Sigmund Freud-loc.jpg&quot;"/>
            <a:extLst>
              <a:ext uri="{FF2B5EF4-FFF2-40B4-BE49-F238E27FC236}">
                <a16:creationId xmlns:a16="http://schemas.microsoft.com/office/drawing/2014/main" id="{AEDD084F-4118-3E45-837F-6ABAEC48144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80189" y="1196975"/>
            <a:ext cx="3743325" cy="5156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32438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Date Placeholder 2">
            <a:extLst>
              <a:ext uri="{FF2B5EF4-FFF2-40B4-BE49-F238E27FC236}">
                <a16:creationId xmlns:a16="http://schemas.microsoft.com/office/drawing/2014/main" id="{A3857ADF-4954-824B-9EC8-3651582F2E72}"/>
              </a:ext>
            </a:extLst>
          </p:cNvPr>
          <p:cNvSpPr>
            <a:spLocks noGrp="1"/>
          </p:cNvSpPr>
          <p:nvPr>
            <p:ph type="dt" sz="quarter" idx="10"/>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F8C4E97-557E-F94A-A969-42736FBF40BD}" type="datetime1">
              <a:rPr lang="pl-PL" altLang="en-US"/>
              <a:pPr/>
              <a:t>04.05.2020</a:t>
            </a:fld>
            <a:endParaRPr lang="pl-PL" altLang="en-US"/>
          </a:p>
        </p:txBody>
      </p:sp>
      <p:sp>
        <p:nvSpPr>
          <p:cNvPr id="8194" name="Slide Number Placeholder 4">
            <a:extLst>
              <a:ext uri="{FF2B5EF4-FFF2-40B4-BE49-F238E27FC236}">
                <a16:creationId xmlns:a16="http://schemas.microsoft.com/office/drawing/2014/main" id="{80CD9C7C-7CB2-F944-9A7C-304B02DFC48D}"/>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3D5878F-F39F-F045-84E0-C898C5654045}" type="slidenum">
              <a:rPr lang="pl-PL" altLang="en-US"/>
              <a:pPr/>
              <a:t>19</a:t>
            </a:fld>
            <a:endParaRPr lang="pl-PL" altLang="en-US"/>
          </a:p>
        </p:txBody>
      </p:sp>
      <p:sp>
        <p:nvSpPr>
          <p:cNvPr id="8195" name="Rectangle 8">
            <a:extLst>
              <a:ext uri="{FF2B5EF4-FFF2-40B4-BE49-F238E27FC236}">
                <a16:creationId xmlns:a16="http://schemas.microsoft.com/office/drawing/2014/main" id="{2803AC5D-7777-F446-A549-F2300E2171C1}"/>
              </a:ext>
            </a:extLst>
          </p:cNvPr>
          <p:cNvSpPr>
            <a:spLocks noGrp="1" noChangeArrowheads="1"/>
          </p:cNvSpPr>
          <p:nvPr>
            <p:ph type="title"/>
          </p:nvPr>
        </p:nvSpPr>
        <p:spPr/>
        <p:txBody>
          <a:bodyPr/>
          <a:lstStyle/>
          <a:p>
            <a:pPr eaLnBrk="1" hangingPunct="1"/>
            <a:r>
              <a:rPr lang="pl-PL" altLang="en-US" dirty="0" err="1"/>
              <a:t>What</a:t>
            </a:r>
            <a:r>
              <a:rPr lang="pl-PL" altLang="en-US" dirty="0"/>
              <a:t> </a:t>
            </a:r>
            <a:r>
              <a:rPr lang="pl-PL" altLang="en-US" dirty="0" err="1"/>
              <a:t>is</a:t>
            </a:r>
            <a:r>
              <a:rPr lang="pl-PL" altLang="en-US" dirty="0"/>
              <a:t> </a:t>
            </a:r>
            <a:r>
              <a:rPr lang="pl-PL" altLang="en-US" dirty="0" err="1"/>
              <a:t>psychoanalysis</a:t>
            </a:r>
            <a:r>
              <a:rPr lang="pl-PL" altLang="en-US" dirty="0"/>
              <a:t>?</a:t>
            </a:r>
          </a:p>
        </p:txBody>
      </p:sp>
      <p:sp>
        <p:nvSpPr>
          <p:cNvPr id="8196" name="Rectangle 7">
            <a:extLst>
              <a:ext uri="{FF2B5EF4-FFF2-40B4-BE49-F238E27FC236}">
                <a16:creationId xmlns:a16="http://schemas.microsoft.com/office/drawing/2014/main" id="{7C06A924-D3D5-1940-A31A-A1C6661EA96E}"/>
              </a:ext>
            </a:extLst>
          </p:cNvPr>
          <p:cNvSpPr>
            <a:spLocks noGrp="1" noChangeArrowheads="1"/>
          </p:cNvSpPr>
          <p:nvPr>
            <p:ph type="body" idx="4294967295"/>
          </p:nvPr>
        </p:nvSpPr>
        <p:spPr>
          <a:xfrm>
            <a:off x="2108200" y="1844675"/>
            <a:ext cx="8559800" cy="4287838"/>
          </a:xfrm>
        </p:spPr>
        <p:txBody>
          <a:bodyPr/>
          <a:lstStyle/>
          <a:p>
            <a:pPr eaLnBrk="1" hangingPunct="1">
              <a:lnSpc>
                <a:spcPct val="80000"/>
              </a:lnSpc>
            </a:pPr>
            <a:r>
              <a:rPr lang="pl-PL" altLang="en-US" sz="2000" dirty="0"/>
              <a:t>Terapią, leczeniem, związana z psychicznymi stanami człowieka.</a:t>
            </a:r>
          </a:p>
          <a:p>
            <a:pPr eaLnBrk="1" hangingPunct="1">
              <a:lnSpc>
                <a:spcPct val="80000"/>
              </a:lnSpc>
            </a:pPr>
            <a:r>
              <a:rPr lang="pl-PL" altLang="en-US" sz="2000" dirty="0"/>
              <a:t>Powstała pod koniec 19th wieku, młody lekarz Zygmund Freud (1856-1939) we współpracy z Józefem </a:t>
            </a:r>
            <a:r>
              <a:rPr lang="pl-PL" altLang="en-US" sz="2000" dirty="0" err="1"/>
              <a:t>Breuerem</a:t>
            </a:r>
            <a:r>
              <a:rPr lang="pl-PL" altLang="en-US" sz="2000" dirty="0"/>
              <a:t> pracuje nad histeriami kobiecymi o odkrywa, że pod wpływem hipnozy pacjentka Anna O (Berta von </a:t>
            </a:r>
            <a:r>
              <a:rPr lang="pl-PL" altLang="en-US" sz="2000" dirty="0" err="1"/>
              <a:t>Pappenheim</a:t>
            </a:r>
            <a:r>
              <a:rPr lang="pl-PL" altLang="en-US" sz="2000" dirty="0"/>
              <a:t>) opowiada o przyczynach powstania urazów.</a:t>
            </a:r>
          </a:p>
          <a:p>
            <a:pPr eaLnBrk="1" hangingPunct="1">
              <a:lnSpc>
                <a:spcPct val="80000"/>
              </a:lnSpc>
            </a:pPr>
            <a:r>
              <a:rPr lang="pl-PL" altLang="en-US" sz="2000" dirty="0"/>
              <a:t>Mówienie zmniejsza neurozy — </a:t>
            </a:r>
            <a:r>
              <a:rPr lang="pl-PL" altLang="en-US" sz="2000" dirty="0" err="1"/>
              <a:t>Breuer</a:t>
            </a:r>
            <a:r>
              <a:rPr lang="pl-PL" altLang="en-US" sz="2000" dirty="0"/>
              <a:t> uznaje, że „</a:t>
            </a:r>
            <a:r>
              <a:rPr lang="pl-PL" altLang="en-US" sz="2000" dirty="0" err="1"/>
              <a:t>talking</a:t>
            </a:r>
            <a:r>
              <a:rPr lang="pl-PL" altLang="en-US" sz="2000" dirty="0"/>
              <a:t> </a:t>
            </a:r>
            <a:r>
              <a:rPr lang="pl-PL" altLang="en-US" sz="2000" dirty="0" err="1"/>
              <a:t>cure</a:t>
            </a:r>
            <a:r>
              <a:rPr lang="pl-PL" altLang="en-US" sz="2000" dirty="0"/>
              <a:t>” jest skuteczną terapią. </a:t>
            </a:r>
          </a:p>
          <a:p>
            <a:pPr eaLnBrk="1" hangingPunct="1">
              <a:lnSpc>
                <a:spcPct val="80000"/>
              </a:lnSpc>
            </a:pPr>
            <a:r>
              <a:rPr lang="pl-PL" altLang="en-US" sz="2000" dirty="0"/>
              <a:t>Skoro mowa jest oczyszczająca, zatem literatura także ma cechy katartyczne.</a:t>
            </a:r>
          </a:p>
          <a:p>
            <a:pPr eaLnBrk="1" hangingPunct="1">
              <a:lnSpc>
                <a:spcPct val="80000"/>
              </a:lnSpc>
            </a:pPr>
            <a:r>
              <a:rPr lang="pl-PL" altLang="en-US" sz="2000" i="1" dirty="0"/>
              <a:t>Objaśnienie marzeń sennych</a:t>
            </a:r>
            <a:r>
              <a:rPr lang="pl-PL" altLang="en-US" sz="2000" dirty="0"/>
              <a:t> (1900) S. Freuda to </a:t>
            </a:r>
            <a:r>
              <a:rPr lang="pl-PL" altLang="en-US" sz="2000" dirty="0" err="1"/>
              <a:t>exempla</a:t>
            </a:r>
            <a:r>
              <a:rPr lang="pl-PL" altLang="en-US" sz="2000" dirty="0"/>
              <a:t> wyjaśnienia stanów neurotycznych.</a:t>
            </a:r>
          </a:p>
          <a:p>
            <a:pPr eaLnBrk="1" hangingPunct="1">
              <a:lnSpc>
                <a:spcPct val="80000"/>
              </a:lnSpc>
            </a:pPr>
            <a:r>
              <a:rPr lang="pl-PL" altLang="en-US" sz="2000" dirty="0"/>
              <a:t>Opowiadania psychoanalityczne wykorzystuje przyjemność opowiadania tak, aby poprzez interpretację dojść do sedna problemu. Pierwsza interpretacja jest zawsze od pacjenta, druga — właściwa — od lekarza. </a:t>
            </a:r>
          </a:p>
        </p:txBody>
      </p:sp>
    </p:spTree>
    <p:extLst>
      <p:ext uri="{BB962C8B-B14F-4D97-AF65-F5344CB8AC3E}">
        <p14:creationId xmlns:p14="http://schemas.microsoft.com/office/powerpoint/2010/main" val="152339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267DD-5BB0-7E48-9615-CD6B0B447E2D}"/>
              </a:ext>
            </a:extLst>
          </p:cNvPr>
          <p:cNvSpPr>
            <a:spLocks noGrp="1"/>
          </p:cNvSpPr>
          <p:nvPr>
            <p:ph type="title"/>
          </p:nvPr>
        </p:nvSpPr>
        <p:spPr/>
        <p:txBody>
          <a:bodyPr/>
          <a:lstStyle/>
          <a:p>
            <a:r>
              <a:rPr lang="en-US" dirty="0"/>
              <a:t>LOVE/ </a:t>
            </a:r>
            <a:r>
              <a:rPr lang="en-US" dirty="0" err="1"/>
              <a:t>MIłość</a:t>
            </a:r>
            <a:endParaRPr lang="en-US" dirty="0"/>
          </a:p>
        </p:txBody>
      </p:sp>
      <p:sp>
        <p:nvSpPr>
          <p:cNvPr id="4" name="Footer Placeholder 3">
            <a:extLst>
              <a:ext uri="{FF2B5EF4-FFF2-40B4-BE49-F238E27FC236}">
                <a16:creationId xmlns:a16="http://schemas.microsoft.com/office/drawing/2014/main" id="{38F55B32-F2BE-CF4F-BC0D-121CC2274BE6}"/>
              </a:ext>
            </a:extLst>
          </p:cNvPr>
          <p:cNvSpPr>
            <a:spLocks noGrp="1"/>
          </p:cNvSpPr>
          <p:nvPr>
            <p:ph type="ftr" sz="quarter" idx="11"/>
          </p:nvPr>
        </p:nvSpPr>
        <p:spPr/>
        <p:txBody>
          <a:bodyPr/>
          <a:lstStyle/>
          <a:p>
            <a:r>
              <a:rPr lang="en-US"/>
              <a:t>Introduction to Cultural Studies </a:t>
            </a:r>
          </a:p>
        </p:txBody>
      </p:sp>
      <p:sp>
        <p:nvSpPr>
          <p:cNvPr id="5" name="Slide Number Placeholder 4">
            <a:extLst>
              <a:ext uri="{FF2B5EF4-FFF2-40B4-BE49-F238E27FC236}">
                <a16:creationId xmlns:a16="http://schemas.microsoft.com/office/drawing/2014/main" id="{BCB0B926-6926-9940-A624-C0AB0F15F332}"/>
              </a:ext>
            </a:extLst>
          </p:cNvPr>
          <p:cNvSpPr>
            <a:spLocks noGrp="1"/>
          </p:cNvSpPr>
          <p:nvPr>
            <p:ph type="sldNum" sz="quarter" idx="12"/>
          </p:nvPr>
        </p:nvSpPr>
        <p:spPr/>
        <p:txBody>
          <a:bodyPr/>
          <a:lstStyle/>
          <a:p>
            <a:fld id="{F3F4F291-4D6E-6F44-B873-4E4629007872}" type="slidenum">
              <a:rPr lang="en-US" smtClean="0"/>
              <a:t>2</a:t>
            </a:fld>
            <a:endParaRPr lang="en-US"/>
          </a:p>
        </p:txBody>
      </p:sp>
    </p:spTree>
    <p:extLst>
      <p:ext uri="{BB962C8B-B14F-4D97-AF65-F5344CB8AC3E}">
        <p14:creationId xmlns:p14="http://schemas.microsoft.com/office/powerpoint/2010/main" val="3578372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ate Placeholder 3">
            <a:extLst>
              <a:ext uri="{FF2B5EF4-FFF2-40B4-BE49-F238E27FC236}">
                <a16:creationId xmlns:a16="http://schemas.microsoft.com/office/drawing/2014/main" id="{CDBDFCFB-0D22-F746-8685-0311F16AF9EA}"/>
              </a:ext>
            </a:extLst>
          </p:cNvPr>
          <p:cNvSpPr>
            <a:spLocks noGrp="1"/>
          </p:cNvSpPr>
          <p:nvPr>
            <p:ph type="dt" sz="quarter" idx="10"/>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49822EF-8537-E445-9DCC-EE332F101588}" type="datetime1">
              <a:rPr lang="pl-PL" altLang="en-US"/>
              <a:pPr/>
              <a:t>04.05.2020</a:t>
            </a:fld>
            <a:endParaRPr lang="pl-PL" altLang="en-US"/>
          </a:p>
        </p:txBody>
      </p:sp>
      <p:sp>
        <p:nvSpPr>
          <p:cNvPr id="9218" name="Slide Number Placeholder 5">
            <a:extLst>
              <a:ext uri="{FF2B5EF4-FFF2-40B4-BE49-F238E27FC236}">
                <a16:creationId xmlns:a16="http://schemas.microsoft.com/office/drawing/2014/main" id="{CC34C874-FF2D-5544-A653-382364B29460}"/>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2D1800E-1ACC-D745-9ADA-845E282BA4EA}" type="slidenum">
              <a:rPr lang="pl-PL" altLang="en-US"/>
              <a:pPr/>
              <a:t>20</a:t>
            </a:fld>
            <a:endParaRPr lang="pl-PL" altLang="en-US"/>
          </a:p>
        </p:txBody>
      </p:sp>
      <p:sp>
        <p:nvSpPr>
          <p:cNvPr id="70658" name="Rectangle 2">
            <a:extLst>
              <a:ext uri="{FF2B5EF4-FFF2-40B4-BE49-F238E27FC236}">
                <a16:creationId xmlns:a16="http://schemas.microsoft.com/office/drawing/2014/main" id="{A3DDB3FF-E4E7-1E4C-B3A6-7F973F32EA9B}"/>
              </a:ext>
            </a:extLst>
          </p:cNvPr>
          <p:cNvSpPr>
            <a:spLocks noGrp="1" noChangeArrowheads="1"/>
          </p:cNvSpPr>
          <p:nvPr>
            <p:ph type="title"/>
          </p:nvPr>
        </p:nvSpPr>
        <p:spPr/>
        <p:txBody>
          <a:bodyPr/>
          <a:lstStyle/>
          <a:p>
            <a:pPr>
              <a:defRPr/>
            </a:pPr>
            <a:br>
              <a:rPr lang="pl-PL" altLang="en-US" sz="2800" dirty="0"/>
            </a:br>
            <a:r>
              <a:rPr lang="en-GB" sz="3600" dirty="0"/>
              <a:t>the patient constitutes their story by speaking/talking </a:t>
            </a:r>
            <a:endParaRPr lang="pl-PL" altLang="en-US" sz="3600" b="1" dirty="0">
              <a:effectLst>
                <a:outerShdw blurRad="38100" dist="38100" dir="2700000" algn="tl">
                  <a:srgbClr val="C0C0C0"/>
                </a:outerShdw>
              </a:effectLst>
            </a:endParaRPr>
          </a:p>
        </p:txBody>
      </p:sp>
      <p:sp>
        <p:nvSpPr>
          <p:cNvPr id="9220" name="Rectangle 3">
            <a:extLst>
              <a:ext uri="{FF2B5EF4-FFF2-40B4-BE49-F238E27FC236}">
                <a16:creationId xmlns:a16="http://schemas.microsoft.com/office/drawing/2014/main" id="{8D6C5003-3DE3-194F-A55F-11F3C4F7CCEA}"/>
              </a:ext>
            </a:extLst>
          </p:cNvPr>
          <p:cNvSpPr>
            <a:spLocks noGrp="1" noChangeArrowheads="1"/>
          </p:cNvSpPr>
          <p:nvPr>
            <p:ph type="body" idx="1"/>
          </p:nvPr>
        </p:nvSpPr>
        <p:spPr/>
        <p:txBody>
          <a:bodyPr/>
          <a:lstStyle/>
          <a:p>
            <a:pPr>
              <a:lnSpc>
                <a:spcPct val="80000"/>
              </a:lnSpc>
              <a:buFont typeface="Wingdings" pitchFamily="2" charset="2"/>
              <a:buChar char="q"/>
            </a:pPr>
            <a:r>
              <a:rPr lang="en-GB" sz="2000" dirty="0"/>
              <a:t>The overriding principle is to strive to satisfy the lack of insatiable love: "A man is addicted to the basic rule governing the mental life, which is avoiding the annoyance associated with the lack of satisfying the love energy" (principle of pleasure, </a:t>
            </a:r>
            <a:r>
              <a:rPr lang="en-GB" sz="2000" dirty="0" err="1"/>
              <a:t>Lustprinzip</a:t>
            </a:r>
            <a:r>
              <a:rPr lang="en-GB" sz="2000" dirty="0"/>
              <a:t>) </a:t>
            </a:r>
          </a:p>
          <a:p>
            <a:pPr marL="0" indent="0">
              <a:lnSpc>
                <a:spcPct val="80000"/>
              </a:lnSpc>
              <a:buNone/>
            </a:pPr>
            <a:endParaRPr lang="en-GB" sz="2000" dirty="0"/>
          </a:p>
          <a:p>
            <a:pPr>
              <a:lnSpc>
                <a:spcPct val="80000"/>
              </a:lnSpc>
              <a:buFont typeface="Wingdings" pitchFamily="2" charset="2"/>
              <a:buChar char="q"/>
            </a:pPr>
            <a:r>
              <a:rPr lang="en-GB" sz="2000" dirty="0"/>
              <a:t>This is how you can explain social life, culture, religion: the principle of sublimation, or the transfer of libido, not to a sexual object but its equivalent </a:t>
            </a:r>
          </a:p>
          <a:p>
            <a:pPr marL="0" indent="0">
              <a:lnSpc>
                <a:spcPct val="80000"/>
              </a:lnSpc>
              <a:buNone/>
            </a:pPr>
            <a:endParaRPr lang="en-GB" sz="2000" dirty="0"/>
          </a:p>
          <a:p>
            <a:pPr>
              <a:lnSpc>
                <a:spcPct val="80000"/>
              </a:lnSpc>
              <a:buFont typeface="Wingdings" pitchFamily="2" charset="2"/>
              <a:buChar char="q"/>
            </a:pPr>
            <a:r>
              <a:rPr lang="en-GB" sz="2000" dirty="0"/>
              <a:t>Psychoanalysis - interpretation-oriented clinical therapy, as well as hermeneutics of the human psyche, in which both the patient and the physician are interpreters. It can also be a theory of the creative process.</a:t>
            </a:r>
            <a:endParaRPr lang="pl-PL" altLang="en-US" sz="2000" dirty="0"/>
          </a:p>
          <a:p>
            <a:pPr eaLnBrk="1" hangingPunct="1">
              <a:lnSpc>
                <a:spcPct val="80000"/>
              </a:lnSpc>
              <a:buFont typeface="Wingdings" pitchFamily="2" charset="2"/>
              <a:buNone/>
            </a:pPr>
            <a:endParaRPr lang="pl-PL" altLang="en-US" sz="2000" dirty="0"/>
          </a:p>
        </p:txBody>
      </p:sp>
    </p:spTree>
    <p:extLst>
      <p:ext uri="{BB962C8B-B14F-4D97-AF65-F5344CB8AC3E}">
        <p14:creationId xmlns:p14="http://schemas.microsoft.com/office/powerpoint/2010/main" val="596801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Date Placeholder 3">
            <a:extLst>
              <a:ext uri="{FF2B5EF4-FFF2-40B4-BE49-F238E27FC236}">
                <a16:creationId xmlns:a16="http://schemas.microsoft.com/office/drawing/2014/main" id="{3DB71BB1-8A5F-464A-A29E-452A2962FF5D}"/>
              </a:ext>
            </a:extLst>
          </p:cNvPr>
          <p:cNvSpPr>
            <a:spLocks noGrp="1"/>
          </p:cNvSpPr>
          <p:nvPr>
            <p:ph type="dt" sz="quarter" idx="10"/>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E706161-2529-E140-84B5-D2656DF4A01F}" type="datetime1">
              <a:rPr lang="pl-PL" altLang="en-US"/>
              <a:pPr/>
              <a:t>04.05.2020</a:t>
            </a:fld>
            <a:endParaRPr lang="pl-PL" altLang="en-US"/>
          </a:p>
        </p:txBody>
      </p:sp>
      <p:sp>
        <p:nvSpPr>
          <p:cNvPr id="10242" name="Slide Number Placeholder 5">
            <a:extLst>
              <a:ext uri="{FF2B5EF4-FFF2-40B4-BE49-F238E27FC236}">
                <a16:creationId xmlns:a16="http://schemas.microsoft.com/office/drawing/2014/main" id="{725D4238-D46C-5C40-8689-2843EECF4DFD}"/>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DBF0CFD-B85D-304E-8C86-9E64B19058F6}" type="slidenum">
              <a:rPr lang="pl-PL" altLang="en-US"/>
              <a:pPr/>
              <a:t>21</a:t>
            </a:fld>
            <a:endParaRPr lang="pl-PL" altLang="en-US"/>
          </a:p>
        </p:txBody>
      </p:sp>
      <p:sp>
        <p:nvSpPr>
          <p:cNvPr id="10243" name="Rectangle 2">
            <a:extLst>
              <a:ext uri="{FF2B5EF4-FFF2-40B4-BE49-F238E27FC236}">
                <a16:creationId xmlns:a16="http://schemas.microsoft.com/office/drawing/2014/main" id="{6328A4C8-52CA-0844-9D2E-D280533C1433}"/>
              </a:ext>
            </a:extLst>
          </p:cNvPr>
          <p:cNvSpPr>
            <a:spLocks noGrp="1" noChangeArrowheads="1"/>
          </p:cNvSpPr>
          <p:nvPr>
            <p:ph type="title"/>
          </p:nvPr>
        </p:nvSpPr>
        <p:spPr/>
        <p:txBody>
          <a:bodyPr/>
          <a:lstStyle/>
          <a:p>
            <a:pPr eaLnBrk="1" hangingPunct="1"/>
            <a:r>
              <a:rPr lang="en-GB" altLang="en-US" dirty="0"/>
              <a:t>The beginnings: </a:t>
            </a:r>
          </a:p>
        </p:txBody>
      </p:sp>
      <p:sp>
        <p:nvSpPr>
          <p:cNvPr id="10244" name="Rectangle 3">
            <a:extLst>
              <a:ext uri="{FF2B5EF4-FFF2-40B4-BE49-F238E27FC236}">
                <a16:creationId xmlns:a16="http://schemas.microsoft.com/office/drawing/2014/main" id="{1B2209C3-20D2-C047-A3BE-52289940DE89}"/>
              </a:ext>
            </a:extLst>
          </p:cNvPr>
          <p:cNvSpPr>
            <a:spLocks noGrp="1" noChangeArrowheads="1"/>
          </p:cNvSpPr>
          <p:nvPr>
            <p:ph type="body" idx="1"/>
          </p:nvPr>
        </p:nvSpPr>
        <p:spPr/>
        <p:txBody>
          <a:bodyPr/>
          <a:lstStyle/>
          <a:p>
            <a:pPr>
              <a:lnSpc>
                <a:spcPct val="80000"/>
              </a:lnSpc>
              <a:buFont typeface="Wingdings" pitchFamily="2" charset="2"/>
              <a:buChar char="v"/>
            </a:pPr>
            <a:r>
              <a:rPr lang="en-GB" sz="2000" dirty="0"/>
              <a:t>In 1893, along with Josef Breuer, he published an introductory report,  and in 1895 book on hysteria;</a:t>
            </a:r>
          </a:p>
          <a:p>
            <a:pPr marL="0" indent="0">
              <a:lnSpc>
                <a:spcPct val="80000"/>
              </a:lnSpc>
              <a:buNone/>
            </a:pPr>
            <a:r>
              <a:rPr lang="en-GB" sz="2000" dirty="0"/>
              <a:t>in which he described 18 cases of patients in whom the occurrence of hysteria was associated with memories of sexual abuse in childhood  The authors state that the hysterics suffer from memories. </a:t>
            </a:r>
          </a:p>
          <a:p>
            <a:pPr marL="0" indent="0">
              <a:lnSpc>
                <a:spcPct val="80000"/>
              </a:lnSpc>
              <a:buNone/>
            </a:pPr>
            <a:endParaRPr lang="en-GB" sz="2000" dirty="0"/>
          </a:p>
          <a:p>
            <a:pPr>
              <a:lnSpc>
                <a:spcPct val="80000"/>
              </a:lnSpc>
              <a:buFont typeface="Wingdings" pitchFamily="2" charset="2"/>
              <a:buChar char="v"/>
            </a:pPr>
            <a:r>
              <a:rPr lang="en-GB" sz="2000" dirty="0"/>
              <a:t>The creator of psychoanalysis noted that in normal conditions strong emotional arousal requires proper discharging in the form of action (e.g. resentment from a person requires retaliation) or intellectual development. The memory of such arousal gradually loses on clarity.</a:t>
            </a:r>
            <a:endParaRPr lang="pl-PL" altLang="en-US" sz="2000" dirty="0"/>
          </a:p>
        </p:txBody>
      </p:sp>
    </p:spTree>
    <p:extLst>
      <p:ext uri="{BB962C8B-B14F-4D97-AF65-F5344CB8AC3E}">
        <p14:creationId xmlns:p14="http://schemas.microsoft.com/office/powerpoint/2010/main" val="431853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99FD6678-CF1A-5A44-9E60-8F0E7308485C}"/>
              </a:ext>
            </a:extLst>
          </p:cNvPr>
          <p:cNvSpPr>
            <a:spLocks noGrp="1" noChangeArrowheads="1"/>
          </p:cNvSpPr>
          <p:nvPr>
            <p:ph type="title"/>
          </p:nvPr>
        </p:nvSpPr>
        <p:spPr/>
        <p:txBody>
          <a:bodyPr/>
          <a:lstStyle/>
          <a:p>
            <a:pPr eaLnBrk="1" hangingPunct="1"/>
            <a:r>
              <a:rPr lang="pl-PL" altLang="en-US" dirty="0"/>
              <a:t>The </a:t>
            </a:r>
            <a:r>
              <a:rPr lang="pl-PL" altLang="en-US" dirty="0" err="1"/>
              <a:t>basis</a:t>
            </a:r>
            <a:r>
              <a:rPr lang="pl-PL" altLang="en-US" dirty="0"/>
              <a:t> of </a:t>
            </a:r>
            <a:r>
              <a:rPr lang="pl-PL" altLang="en-US" dirty="0" err="1"/>
              <a:t>psychoanalysis</a:t>
            </a:r>
            <a:r>
              <a:rPr lang="pl-PL" altLang="en-US" dirty="0"/>
              <a:t>: </a:t>
            </a:r>
          </a:p>
        </p:txBody>
      </p:sp>
      <p:sp>
        <p:nvSpPr>
          <p:cNvPr id="11268" name="Rectangle 3">
            <a:extLst>
              <a:ext uri="{FF2B5EF4-FFF2-40B4-BE49-F238E27FC236}">
                <a16:creationId xmlns:a16="http://schemas.microsoft.com/office/drawing/2014/main" id="{C9C0B558-523A-704D-9B30-45767946B694}"/>
              </a:ext>
            </a:extLst>
          </p:cNvPr>
          <p:cNvSpPr>
            <a:spLocks noGrp="1" noChangeArrowheads="1"/>
          </p:cNvSpPr>
          <p:nvPr>
            <p:ph sz="half" idx="1"/>
          </p:nvPr>
        </p:nvSpPr>
        <p:spPr/>
        <p:txBody>
          <a:bodyPr/>
          <a:lstStyle/>
          <a:p>
            <a:r>
              <a:rPr lang="en-GB" dirty="0"/>
              <a:t>(1899) The Interpretations of Dreams – Freud’s most important work; the book was post-printed - the title page says 1900. From the fact that it will be the founding of the psychoanalytic theory</a:t>
            </a:r>
            <a:endParaRPr lang="pl-PL" altLang="en-US" dirty="0"/>
          </a:p>
        </p:txBody>
      </p:sp>
      <p:pic>
        <p:nvPicPr>
          <p:cNvPr id="4" name="Content Placeholder 3">
            <a:extLst>
              <a:ext uri="{FF2B5EF4-FFF2-40B4-BE49-F238E27FC236}">
                <a16:creationId xmlns:a16="http://schemas.microsoft.com/office/drawing/2014/main" id="{A8BDC4FB-A9BD-4E48-BAD8-ECC4F6E6876E}"/>
              </a:ext>
            </a:extLst>
          </p:cNvPr>
          <p:cNvPicPr>
            <a:picLocks noGrp="1" noChangeAspect="1"/>
          </p:cNvPicPr>
          <p:nvPr>
            <p:ph sz="half" idx="2"/>
          </p:nvPr>
        </p:nvPicPr>
        <p:blipFill>
          <a:blip r:embed="rId2"/>
          <a:stretch>
            <a:fillRect/>
          </a:stretch>
        </p:blipFill>
        <p:spPr>
          <a:xfrm>
            <a:off x="5638006" y="3024532"/>
            <a:ext cx="2286000" cy="3365500"/>
          </a:xfrm>
        </p:spPr>
      </p:pic>
      <p:sp>
        <p:nvSpPr>
          <p:cNvPr id="11265" name="Date Placeholder 3">
            <a:extLst>
              <a:ext uri="{FF2B5EF4-FFF2-40B4-BE49-F238E27FC236}">
                <a16:creationId xmlns:a16="http://schemas.microsoft.com/office/drawing/2014/main" id="{B980AF2F-04D0-B241-B0E8-754E2A998E06}"/>
              </a:ext>
            </a:extLst>
          </p:cNvPr>
          <p:cNvSpPr>
            <a:spLocks noGrp="1"/>
          </p:cNvSpPr>
          <p:nvPr>
            <p:ph type="dt" sz="half" idx="10"/>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3BD4C5E-93B2-0244-A0EB-397A5F550A68}" type="datetime1">
              <a:rPr lang="pl-PL" altLang="en-US"/>
              <a:pPr/>
              <a:t>04.05.2020</a:t>
            </a:fld>
            <a:endParaRPr lang="pl-PL" altLang="en-US"/>
          </a:p>
        </p:txBody>
      </p:sp>
      <p:sp>
        <p:nvSpPr>
          <p:cNvPr id="11266" name="Slide Number Placeholder 5">
            <a:extLst>
              <a:ext uri="{FF2B5EF4-FFF2-40B4-BE49-F238E27FC236}">
                <a16:creationId xmlns:a16="http://schemas.microsoft.com/office/drawing/2014/main" id="{D7D66CDF-8B50-7F48-BE2F-B5DC82FFDB24}"/>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2FBD8BF-87A5-6444-97F6-AB3CB6DDA91B}" type="slidenum">
              <a:rPr lang="pl-PL" altLang="en-US"/>
              <a:pPr/>
              <a:t>22</a:t>
            </a:fld>
            <a:endParaRPr lang="pl-PL" altLang="en-US"/>
          </a:p>
        </p:txBody>
      </p:sp>
      <p:pic>
        <p:nvPicPr>
          <p:cNvPr id="6" name="Picture 5">
            <a:extLst>
              <a:ext uri="{FF2B5EF4-FFF2-40B4-BE49-F238E27FC236}">
                <a16:creationId xmlns:a16="http://schemas.microsoft.com/office/drawing/2014/main" id="{64B6FB34-8C97-2345-9522-EF1D379C6CE9}"/>
              </a:ext>
            </a:extLst>
          </p:cNvPr>
          <p:cNvPicPr>
            <a:picLocks noChangeAspect="1"/>
          </p:cNvPicPr>
          <p:nvPr/>
        </p:nvPicPr>
        <p:blipFill>
          <a:blip r:embed="rId3"/>
          <a:stretch>
            <a:fillRect/>
          </a:stretch>
        </p:blipFill>
        <p:spPr>
          <a:xfrm>
            <a:off x="9231312" y="303005"/>
            <a:ext cx="2511425" cy="4090269"/>
          </a:xfrm>
          <a:prstGeom prst="rect">
            <a:avLst/>
          </a:prstGeom>
        </p:spPr>
      </p:pic>
      <p:pic>
        <p:nvPicPr>
          <p:cNvPr id="10" name="Picture 9">
            <a:extLst>
              <a:ext uri="{FF2B5EF4-FFF2-40B4-BE49-F238E27FC236}">
                <a16:creationId xmlns:a16="http://schemas.microsoft.com/office/drawing/2014/main" id="{DC43505C-558E-C646-8820-97E547100896}"/>
              </a:ext>
            </a:extLst>
          </p:cNvPr>
          <p:cNvPicPr>
            <a:picLocks noChangeAspect="1"/>
          </p:cNvPicPr>
          <p:nvPr/>
        </p:nvPicPr>
        <p:blipFill>
          <a:blip r:embed="rId4"/>
          <a:stretch>
            <a:fillRect/>
          </a:stretch>
        </p:blipFill>
        <p:spPr>
          <a:xfrm>
            <a:off x="7380397" y="303005"/>
            <a:ext cx="1772047" cy="2714625"/>
          </a:xfrm>
          <a:prstGeom prst="rect">
            <a:avLst/>
          </a:prstGeom>
        </p:spPr>
      </p:pic>
      <p:pic>
        <p:nvPicPr>
          <p:cNvPr id="12" name="Picture 11">
            <a:extLst>
              <a:ext uri="{FF2B5EF4-FFF2-40B4-BE49-F238E27FC236}">
                <a16:creationId xmlns:a16="http://schemas.microsoft.com/office/drawing/2014/main" id="{D95507E5-9C74-D747-9053-73FD90221704}"/>
              </a:ext>
            </a:extLst>
          </p:cNvPr>
          <p:cNvPicPr>
            <a:picLocks noChangeAspect="1"/>
          </p:cNvPicPr>
          <p:nvPr/>
        </p:nvPicPr>
        <p:blipFill>
          <a:blip r:embed="rId5"/>
          <a:stretch>
            <a:fillRect/>
          </a:stretch>
        </p:blipFill>
        <p:spPr>
          <a:xfrm rot="1388031">
            <a:off x="8259564" y="2069639"/>
            <a:ext cx="2834890" cy="3670249"/>
          </a:xfrm>
          <a:prstGeom prst="rect">
            <a:avLst/>
          </a:prstGeom>
        </p:spPr>
      </p:pic>
    </p:spTree>
    <p:extLst>
      <p:ext uri="{BB962C8B-B14F-4D97-AF65-F5344CB8AC3E}">
        <p14:creationId xmlns:p14="http://schemas.microsoft.com/office/powerpoint/2010/main" val="658132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Date Placeholder 3">
            <a:extLst>
              <a:ext uri="{FF2B5EF4-FFF2-40B4-BE49-F238E27FC236}">
                <a16:creationId xmlns:a16="http://schemas.microsoft.com/office/drawing/2014/main" id="{F31A859B-0402-D947-93CB-64B0F5D9A704}"/>
              </a:ext>
            </a:extLst>
          </p:cNvPr>
          <p:cNvSpPr>
            <a:spLocks noGrp="1"/>
          </p:cNvSpPr>
          <p:nvPr>
            <p:ph type="dt" sz="quarter" idx="10"/>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D30625A-F422-7442-83F7-D29CA7C4D52B}" type="datetime1">
              <a:rPr lang="pl-PL" altLang="en-US"/>
              <a:pPr/>
              <a:t>04.05.2020</a:t>
            </a:fld>
            <a:endParaRPr lang="pl-PL" altLang="en-US"/>
          </a:p>
        </p:txBody>
      </p:sp>
      <p:sp>
        <p:nvSpPr>
          <p:cNvPr id="12290" name="Slide Number Placeholder 5">
            <a:extLst>
              <a:ext uri="{FF2B5EF4-FFF2-40B4-BE49-F238E27FC236}">
                <a16:creationId xmlns:a16="http://schemas.microsoft.com/office/drawing/2014/main" id="{5C86ED92-E391-374B-A630-B28AD0E4B9D1}"/>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7544C75-6CB0-7047-AB7B-C2F9CC443125}" type="slidenum">
              <a:rPr lang="pl-PL" altLang="en-US"/>
              <a:pPr/>
              <a:t>23</a:t>
            </a:fld>
            <a:endParaRPr lang="pl-PL" altLang="en-US"/>
          </a:p>
        </p:txBody>
      </p:sp>
      <p:sp>
        <p:nvSpPr>
          <p:cNvPr id="12291" name="Rectangle 2">
            <a:extLst>
              <a:ext uri="{FF2B5EF4-FFF2-40B4-BE49-F238E27FC236}">
                <a16:creationId xmlns:a16="http://schemas.microsoft.com/office/drawing/2014/main" id="{35B66677-6922-4C46-93F9-541BDE4F3CB5}"/>
              </a:ext>
            </a:extLst>
          </p:cNvPr>
          <p:cNvSpPr>
            <a:spLocks noGrp="1" noChangeArrowheads="1"/>
          </p:cNvSpPr>
          <p:nvPr>
            <p:ph type="title"/>
          </p:nvPr>
        </p:nvSpPr>
        <p:spPr/>
        <p:txBody>
          <a:bodyPr/>
          <a:lstStyle/>
          <a:p>
            <a:pPr eaLnBrk="1" hangingPunct="1"/>
            <a:r>
              <a:rPr lang="pl-PL" altLang="en-US" dirty="0" err="1"/>
              <a:t>Human’s</a:t>
            </a:r>
            <a:r>
              <a:rPr lang="pl-PL" altLang="en-US" dirty="0"/>
              <a:t> Psyche:</a:t>
            </a:r>
          </a:p>
        </p:txBody>
      </p:sp>
      <p:sp>
        <p:nvSpPr>
          <p:cNvPr id="12292" name="Rectangle 3">
            <a:extLst>
              <a:ext uri="{FF2B5EF4-FFF2-40B4-BE49-F238E27FC236}">
                <a16:creationId xmlns:a16="http://schemas.microsoft.com/office/drawing/2014/main" id="{C9755580-D402-7849-86CE-FD43C5FD5BBC}"/>
              </a:ext>
            </a:extLst>
          </p:cNvPr>
          <p:cNvSpPr>
            <a:spLocks noGrp="1" noChangeArrowheads="1"/>
          </p:cNvSpPr>
          <p:nvPr>
            <p:ph type="body" idx="1"/>
          </p:nvPr>
        </p:nvSpPr>
        <p:spPr/>
        <p:txBody>
          <a:bodyPr>
            <a:normAutofit/>
          </a:bodyPr>
          <a:lstStyle/>
          <a:p>
            <a:pPr>
              <a:lnSpc>
                <a:spcPct val="80000"/>
              </a:lnSpc>
              <a:buFont typeface="Courier New" panose="02070309020205020404" pitchFamily="49" charset="0"/>
              <a:buChar char="o"/>
            </a:pPr>
            <a:r>
              <a:rPr lang="en-GB" sz="2400" dirty="0"/>
              <a:t>das </a:t>
            </a:r>
            <a:r>
              <a:rPr lang="en-GB" sz="2400" dirty="0" err="1"/>
              <a:t>Es</a:t>
            </a:r>
            <a:r>
              <a:rPr lang="en-GB" sz="2400" dirty="0"/>
              <a:t> (Id, To) - it corresponds more or less to the unconscious, it is a huge reservoir of drive, it is indomitable chaos, without an organization, </a:t>
            </a:r>
          </a:p>
          <a:p>
            <a:pPr>
              <a:lnSpc>
                <a:spcPct val="80000"/>
              </a:lnSpc>
              <a:buFont typeface="Courier New" panose="02070309020205020404" pitchFamily="49" charset="0"/>
              <a:buChar char="o"/>
            </a:pPr>
            <a:r>
              <a:rPr lang="en-GB" sz="2400" dirty="0"/>
              <a:t>das Ich (Ego, I) - is an intellectual element, a mediator between impulses and social rules and regulations, the their opposition of Id and Ego knows the difference between reason and passions, </a:t>
            </a:r>
          </a:p>
          <a:p>
            <a:pPr>
              <a:lnSpc>
                <a:spcPct val="80000"/>
              </a:lnSpc>
              <a:buFont typeface="Courier New" panose="02070309020205020404" pitchFamily="49" charset="0"/>
              <a:buChar char="o"/>
            </a:pPr>
            <a:r>
              <a:rPr lang="en-GB" sz="2400" dirty="0"/>
              <a:t>Über-</a:t>
            </a:r>
            <a:r>
              <a:rPr lang="en-GB" sz="2400" dirty="0" err="1"/>
              <a:t>ich</a:t>
            </a:r>
            <a:r>
              <a:rPr lang="en-GB" sz="2400" dirty="0"/>
              <a:t> (Superego, </a:t>
            </a:r>
            <a:r>
              <a:rPr lang="en-GB" sz="2400" dirty="0" err="1"/>
              <a:t>Nad-ja</a:t>
            </a:r>
            <a:r>
              <a:rPr lang="en-GB" sz="2400" dirty="0"/>
              <a:t>) - it's an internalisation of bans and commands, it's an instance of conscience, religious rules, family, society (rights, duties),</a:t>
            </a:r>
            <a:endParaRPr lang="en-GB" altLang="en-US" sz="2400" dirty="0"/>
          </a:p>
        </p:txBody>
      </p:sp>
    </p:spTree>
    <p:extLst>
      <p:ext uri="{BB962C8B-B14F-4D97-AF65-F5344CB8AC3E}">
        <p14:creationId xmlns:p14="http://schemas.microsoft.com/office/powerpoint/2010/main" val="78490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060E73E-7DCA-3243-9465-1CD0E3E5FBA7}"/>
              </a:ext>
            </a:extLst>
          </p:cNvPr>
          <p:cNvPicPr>
            <a:picLocks noGrp="1" noChangeAspect="1"/>
          </p:cNvPicPr>
          <p:nvPr>
            <p:ph idx="1"/>
          </p:nvPr>
        </p:nvPicPr>
        <p:blipFill>
          <a:blip r:embed="rId2"/>
          <a:stretch>
            <a:fillRect/>
          </a:stretch>
        </p:blipFill>
        <p:spPr>
          <a:xfrm>
            <a:off x="1934544" y="112976"/>
            <a:ext cx="8954399" cy="5922962"/>
          </a:xfrm>
        </p:spPr>
      </p:pic>
      <p:sp>
        <p:nvSpPr>
          <p:cNvPr id="4" name="Footer Placeholder 3">
            <a:extLst>
              <a:ext uri="{FF2B5EF4-FFF2-40B4-BE49-F238E27FC236}">
                <a16:creationId xmlns:a16="http://schemas.microsoft.com/office/drawing/2014/main" id="{AB82B827-1020-824D-ADA3-C7E4364ECF44}"/>
              </a:ext>
            </a:extLst>
          </p:cNvPr>
          <p:cNvSpPr>
            <a:spLocks noGrp="1"/>
          </p:cNvSpPr>
          <p:nvPr>
            <p:ph type="ftr" sz="quarter" idx="11"/>
          </p:nvPr>
        </p:nvSpPr>
        <p:spPr/>
        <p:txBody>
          <a:bodyPr/>
          <a:lstStyle/>
          <a:p>
            <a:r>
              <a:rPr lang="en-US"/>
              <a:t>Introduction to Cultural Studies </a:t>
            </a:r>
          </a:p>
        </p:txBody>
      </p:sp>
      <p:sp>
        <p:nvSpPr>
          <p:cNvPr id="5" name="Slide Number Placeholder 4">
            <a:extLst>
              <a:ext uri="{FF2B5EF4-FFF2-40B4-BE49-F238E27FC236}">
                <a16:creationId xmlns:a16="http://schemas.microsoft.com/office/drawing/2014/main" id="{368FA41B-C76B-E343-AC47-F5BA2911FA3B}"/>
              </a:ext>
            </a:extLst>
          </p:cNvPr>
          <p:cNvSpPr>
            <a:spLocks noGrp="1"/>
          </p:cNvSpPr>
          <p:nvPr>
            <p:ph type="sldNum" sz="quarter" idx="12"/>
          </p:nvPr>
        </p:nvSpPr>
        <p:spPr/>
        <p:txBody>
          <a:bodyPr/>
          <a:lstStyle/>
          <a:p>
            <a:fld id="{F3F4F291-4D6E-6F44-B873-4E4629007872}" type="slidenum">
              <a:rPr lang="en-US" smtClean="0"/>
              <a:t>24</a:t>
            </a:fld>
            <a:endParaRPr lang="en-US"/>
          </a:p>
        </p:txBody>
      </p:sp>
    </p:spTree>
    <p:extLst>
      <p:ext uri="{BB962C8B-B14F-4D97-AF65-F5344CB8AC3E}">
        <p14:creationId xmlns:p14="http://schemas.microsoft.com/office/powerpoint/2010/main" val="3901548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Date Placeholder 3">
            <a:extLst>
              <a:ext uri="{FF2B5EF4-FFF2-40B4-BE49-F238E27FC236}">
                <a16:creationId xmlns:a16="http://schemas.microsoft.com/office/drawing/2014/main" id="{E1CC0049-9EB7-8B4E-A5EE-C8456E21C9CC}"/>
              </a:ext>
            </a:extLst>
          </p:cNvPr>
          <p:cNvSpPr>
            <a:spLocks noGrp="1"/>
          </p:cNvSpPr>
          <p:nvPr>
            <p:ph type="dt" sz="quarter" idx="10"/>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96EF90B-989C-F244-8240-3C23115E8764}" type="datetime1">
              <a:rPr lang="pl-PL" altLang="en-US"/>
              <a:pPr/>
              <a:t>04.05.2020</a:t>
            </a:fld>
            <a:endParaRPr lang="pl-PL" altLang="en-US"/>
          </a:p>
        </p:txBody>
      </p:sp>
      <p:sp>
        <p:nvSpPr>
          <p:cNvPr id="14338" name="Slide Number Placeholder 5">
            <a:extLst>
              <a:ext uri="{FF2B5EF4-FFF2-40B4-BE49-F238E27FC236}">
                <a16:creationId xmlns:a16="http://schemas.microsoft.com/office/drawing/2014/main" id="{5E9BE752-8DF2-0A48-911C-9D1C7E7814C2}"/>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F98C33E-7453-FC49-A017-90C0B213471F}" type="slidenum">
              <a:rPr lang="pl-PL" altLang="en-US"/>
              <a:pPr/>
              <a:t>25</a:t>
            </a:fld>
            <a:endParaRPr lang="pl-PL" altLang="en-US"/>
          </a:p>
        </p:txBody>
      </p:sp>
      <p:sp>
        <p:nvSpPr>
          <p:cNvPr id="14339" name="Rectangle 2">
            <a:extLst>
              <a:ext uri="{FF2B5EF4-FFF2-40B4-BE49-F238E27FC236}">
                <a16:creationId xmlns:a16="http://schemas.microsoft.com/office/drawing/2014/main" id="{BA6297A2-A914-B84C-976A-DFC78EB65587}"/>
              </a:ext>
            </a:extLst>
          </p:cNvPr>
          <p:cNvSpPr>
            <a:spLocks noGrp="1" noChangeArrowheads="1"/>
          </p:cNvSpPr>
          <p:nvPr>
            <p:ph type="title"/>
          </p:nvPr>
        </p:nvSpPr>
        <p:spPr/>
        <p:txBody>
          <a:bodyPr/>
          <a:lstStyle/>
          <a:p>
            <a:pPr eaLnBrk="1" hangingPunct="1"/>
            <a:r>
              <a:rPr lang="pl-PL" altLang="en-US" b="1" dirty="0"/>
              <a:t>The </a:t>
            </a:r>
            <a:r>
              <a:rPr lang="pl-PL" altLang="en-US" b="1" dirty="0" err="1"/>
              <a:t>Interpretation</a:t>
            </a:r>
            <a:r>
              <a:rPr lang="pl-PL" altLang="en-US" b="1" dirty="0"/>
              <a:t> of </a:t>
            </a:r>
            <a:r>
              <a:rPr lang="pl-PL" altLang="en-US" b="1" dirty="0" err="1"/>
              <a:t>dreams</a:t>
            </a:r>
            <a:r>
              <a:rPr lang="pl-PL" altLang="en-US" b="1" dirty="0"/>
              <a:t>:</a:t>
            </a:r>
            <a:endParaRPr lang="pl-PL" altLang="en-US" dirty="0"/>
          </a:p>
        </p:txBody>
      </p:sp>
      <p:sp>
        <p:nvSpPr>
          <p:cNvPr id="14340" name="Rectangle 3">
            <a:extLst>
              <a:ext uri="{FF2B5EF4-FFF2-40B4-BE49-F238E27FC236}">
                <a16:creationId xmlns:a16="http://schemas.microsoft.com/office/drawing/2014/main" id="{F5F95367-6A15-194C-88E3-BF39EDD132F7}"/>
              </a:ext>
            </a:extLst>
          </p:cNvPr>
          <p:cNvSpPr>
            <a:spLocks noGrp="1" noChangeArrowheads="1"/>
          </p:cNvSpPr>
          <p:nvPr>
            <p:ph type="body" idx="1"/>
          </p:nvPr>
        </p:nvSpPr>
        <p:spPr/>
        <p:txBody>
          <a:bodyPr/>
          <a:lstStyle/>
          <a:p>
            <a:pPr>
              <a:lnSpc>
                <a:spcPct val="80000"/>
              </a:lnSpc>
              <a:buFont typeface="Wingdings" pitchFamily="2" charset="2"/>
              <a:buChar char="v"/>
            </a:pPr>
            <a:r>
              <a:rPr lang="en-GB" sz="1800" dirty="0"/>
              <a:t> Dreaming is a hidden thought clothed in a specific form. The hidden content pf the consciousness is only available via dreams; </a:t>
            </a:r>
          </a:p>
          <a:p>
            <a:pPr>
              <a:lnSpc>
                <a:spcPct val="80000"/>
              </a:lnSpc>
              <a:buFont typeface="Wingdings" pitchFamily="2" charset="2"/>
              <a:buChar char="v"/>
            </a:pPr>
            <a:r>
              <a:rPr lang="en-GB" sz="1800" dirty="0"/>
              <a:t> "Sleep is an unconscious fulfilment of a wish that has been repressed and censored" </a:t>
            </a:r>
          </a:p>
          <a:p>
            <a:pPr>
              <a:lnSpc>
                <a:spcPct val="80000"/>
              </a:lnSpc>
              <a:buFont typeface="Wingdings" pitchFamily="2" charset="2"/>
              <a:buChar char="v"/>
            </a:pPr>
            <a:r>
              <a:rPr lang="en-GB" sz="1800" dirty="0"/>
              <a:t>To interpret is to find a hidden thought, or unconscious nucleus, which is processed in a dream (workings of the dream)</a:t>
            </a:r>
          </a:p>
          <a:p>
            <a:pPr>
              <a:lnSpc>
                <a:spcPct val="80000"/>
              </a:lnSpc>
              <a:buFont typeface="Wingdings" pitchFamily="2" charset="2"/>
              <a:buChar char="v"/>
            </a:pPr>
            <a:r>
              <a:rPr lang="en-GB" sz="1800" dirty="0"/>
              <a:t> "The work of a dream is analogous to the creation of a literary text: the threads of association do not run straight from the thought to the content of the dream, but often cross and intertwine along the way" </a:t>
            </a:r>
          </a:p>
          <a:p>
            <a:pPr>
              <a:lnSpc>
                <a:spcPct val="80000"/>
              </a:lnSpc>
              <a:buFont typeface="Wingdings" pitchFamily="2" charset="2"/>
              <a:buChar char="v"/>
            </a:pPr>
            <a:r>
              <a:rPr lang="en-GB" sz="1800" dirty="0"/>
              <a:t>Dream topology is a system of transformations such as: condensation, like a metaphor, shifts, substitution, metonymy, imagery, secondary transformation of images; </a:t>
            </a:r>
          </a:p>
          <a:p>
            <a:pPr>
              <a:lnSpc>
                <a:spcPct val="80000"/>
              </a:lnSpc>
              <a:buFont typeface="Wingdings" pitchFamily="2" charset="2"/>
              <a:buChar char="v"/>
            </a:pPr>
            <a:endParaRPr lang="en-GB" altLang="en-US" sz="1800" dirty="0"/>
          </a:p>
          <a:p>
            <a:pPr>
              <a:lnSpc>
                <a:spcPct val="80000"/>
              </a:lnSpc>
              <a:buFont typeface="Wingdings" pitchFamily="2" charset="2"/>
              <a:buChar char="v"/>
            </a:pPr>
            <a:r>
              <a:rPr lang="en-GB" altLang="en-US" sz="1800" dirty="0"/>
              <a:t>We will see it in the “Spellbound” (1945 Hitchcock film)</a:t>
            </a:r>
            <a:endParaRPr lang="pl-PL" altLang="en-US" sz="1800" dirty="0"/>
          </a:p>
        </p:txBody>
      </p:sp>
    </p:spTree>
    <p:extLst>
      <p:ext uri="{BB962C8B-B14F-4D97-AF65-F5344CB8AC3E}">
        <p14:creationId xmlns:p14="http://schemas.microsoft.com/office/powerpoint/2010/main" val="3090740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Date Placeholder 3">
            <a:extLst>
              <a:ext uri="{FF2B5EF4-FFF2-40B4-BE49-F238E27FC236}">
                <a16:creationId xmlns:a16="http://schemas.microsoft.com/office/drawing/2014/main" id="{DCA758F7-35A9-7C47-8B0D-AA94FBD8708A}"/>
              </a:ext>
            </a:extLst>
          </p:cNvPr>
          <p:cNvSpPr>
            <a:spLocks noGrp="1"/>
          </p:cNvSpPr>
          <p:nvPr>
            <p:ph type="dt" sz="quarter" idx="10"/>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F15931A-2431-0A4C-9571-AE837CCA6F72}" type="datetime1">
              <a:rPr lang="pl-PL" altLang="en-US"/>
              <a:pPr/>
              <a:t>04.05.2020</a:t>
            </a:fld>
            <a:endParaRPr lang="pl-PL" altLang="en-US"/>
          </a:p>
        </p:txBody>
      </p:sp>
      <p:sp>
        <p:nvSpPr>
          <p:cNvPr id="15362" name="Slide Number Placeholder 5">
            <a:extLst>
              <a:ext uri="{FF2B5EF4-FFF2-40B4-BE49-F238E27FC236}">
                <a16:creationId xmlns:a16="http://schemas.microsoft.com/office/drawing/2014/main" id="{115B5C76-E036-F048-8031-5621DE3ABEED}"/>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F4B7BFA-70FD-2A41-A62A-D8AE615CCE47}" type="slidenum">
              <a:rPr lang="pl-PL" altLang="en-US"/>
              <a:pPr/>
              <a:t>26</a:t>
            </a:fld>
            <a:endParaRPr lang="pl-PL" altLang="en-US"/>
          </a:p>
        </p:txBody>
      </p:sp>
      <p:sp>
        <p:nvSpPr>
          <p:cNvPr id="15363" name="Rectangle 2">
            <a:extLst>
              <a:ext uri="{FF2B5EF4-FFF2-40B4-BE49-F238E27FC236}">
                <a16:creationId xmlns:a16="http://schemas.microsoft.com/office/drawing/2014/main" id="{70A64453-2E03-E848-9636-2F7D92BB35EF}"/>
              </a:ext>
            </a:extLst>
          </p:cNvPr>
          <p:cNvSpPr>
            <a:spLocks noGrp="1" noChangeArrowheads="1"/>
          </p:cNvSpPr>
          <p:nvPr>
            <p:ph type="title"/>
          </p:nvPr>
        </p:nvSpPr>
        <p:spPr/>
        <p:txBody>
          <a:bodyPr/>
          <a:lstStyle/>
          <a:p>
            <a:pPr eaLnBrk="1" hangingPunct="1"/>
            <a:r>
              <a:rPr lang="pl-PL" altLang="en-US" b="1"/>
              <a:t>Carl Gustav Jung (</a:t>
            </a:r>
            <a:r>
              <a:rPr lang="pl-PL" altLang="en-US"/>
              <a:t>1875-1961):</a:t>
            </a:r>
          </a:p>
        </p:txBody>
      </p:sp>
      <p:sp>
        <p:nvSpPr>
          <p:cNvPr id="15364" name="Rectangle 3">
            <a:extLst>
              <a:ext uri="{FF2B5EF4-FFF2-40B4-BE49-F238E27FC236}">
                <a16:creationId xmlns:a16="http://schemas.microsoft.com/office/drawing/2014/main" id="{D1627D04-60F5-F542-9100-6A38CCAD404C}"/>
              </a:ext>
            </a:extLst>
          </p:cNvPr>
          <p:cNvSpPr>
            <a:spLocks noGrp="1" noChangeArrowheads="1"/>
          </p:cNvSpPr>
          <p:nvPr>
            <p:ph type="body" idx="1"/>
          </p:nvPr>
        </p:nvSpPr>
        <p:spPr/>
        <p:txBody>
          <a:bodyPr/>
          <a:lstStyle/>
          <a:p>
            <a:pPr eaLnBrk="1" hangingPunct="1">
              <a:lnSpc>
                <a:spcPct val="90000"/>
              </a:lnSpc>
            </a:pPr>
            <a:r>
              <a:rPr lang="en-GB" altLang="en-US" sz="2400" dirty="0"/>
              <a:t>The theory of archetypes</a:t>
            </a:r>
          </a:p>
          <a:p>
            <a:pPr eaLnBrk="1" hangingPunct="1">
              <a:lnSpc>
                <a:spcPct val="90000"/>
              </a:lnSpc>
            </a:pPr>
            <a:r>
              <a:rPr lang="en-GB" altLang="en-US" sz="2400" b="1" dirty="0"/>
              <a:t>Collective unconsciousness</a:t>
            </a:r>
          </a:p>
          <a:p>
            <a:pPr eaLnBrk="1" hangingPunct="1">
              <a:lnSpc>
                <a:spcPct val="90000"/>
              </a:lnSpc>
            </a:pPr>
            <a:r>
              <a:rPr lang="en-GB" altLang="en-US" sz="2400" dirty="0"/>
              <a:t> </a:t>
            </a:r>
          </a:p>
        </p:txBody>
      </p:sp>
      <p:pic>
        <p:nvPicPr>
          <p:cNvPr id="6" name="Picture 7" descr="220px-Carl-Jung-mod-2">
            <a:hlinkClick r:id="rId2" tooltip="Carl-Jung-mod-2.jpg"/>
            <a:extLst>
              <a:ext uri="{FF2B5EF4-FFF2-40B4-BE49-F238E27FC236}">
                <a16:creationId xmlns:a16="http://schemas.microsoft.com/office/drawing/2014/main" id="{FCDADC5D-1002-A542-9B52-1C791A341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4" y="1554734"/>
            <a:ext cx="4014787"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896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DDA6F459-31A7-7A4F-8F4E-130CD609B494}"/>
              </a:ext>
            </a:extLst>
          </p:cNvPr>
          <p:cNvSpPr>
            <a:spLocks noGrp="1" noChangeArrowheads="1"/>
          </p:cNvSpPr>
          <p:nvPr>
            <p:ph type="title"/>
          </p:nvPr>
        </p:nvSpPr>
        <p:spPr/>
        <p:txBody>
          <a:bodyPr/>
          <a:lstStyle/>
          <a:p>
            <a:pPr eaLnBrk="1" hangingPunct="1"/>
            <a:r>
              <a:rPr lang="pl-PL" altLang="en-US" b="1"/>
              <a:t>Jacques-Marie-Émile Lacan</a:t>
            </a:r>
            <a:r>
              <a:rPr lang="pl-PL" altLang="en-US"/>
              <a:t> </a:t>
            </a:r>
          </a:p>
        </p:txBody>
      </p:sp>
      <p:sp>
        <p:nvSpPr>
          <p:cNvPr id="2" name="Content Placeholder 1">
            <a:extLst>
              <a:ext uri="{FF2B5EF4-FFF2-40B4-BE49-F238E27FC236}">
                <a16:creationId xmlns:a16="http://schemas.microsoft.com/office/drawing/2014/main" id="{59EEE260-8D96-244C-907A-A517101A1E37}"/>
              </a:ext>
            </a:extLst>
          </p:cNvPr>
          <p:cNvSpPr>
            <a:spLocks noGrp="1"/>
          </p:cNvSpPr>
          <p:nvPr>
            <p:ph sz="half" idx="1"/>
          </p:nvPr>
        </p:nvSpPr>
        <p:spPr/>
        <p:txBody>
          <a:bodyPr/>
          <a:lstStyle/>
          <a:p>
            <a:r>
              <a:rPr lang="en-GB" dirty="0"/>
              <a:t>Jacques Marie Émile Lacan was a French psychoanalyst and psychiatrist who has been called "the most controversial psycho-analyst since Freud".</a:t>
            </a:r>
          </a:p>
          <a:p>
            <a:pPr>
              <a:buFont typeface="Courier New" panose="02070309020205020404" pitchFamily="49" charset="0"/>
              <a:buChar char="o"/>
            </a:pPr>
            <a:r>
              <a:rPr lang="en-GB" dirty="0"/>
              <a:t>The Imaginary</a:t>
            </a:r>
          </a:p>
          <a:p>
            <a:pPr>
              <a:buFont typeface="Courier New" panose="02070309020205020404" pitchFamily="49" charset="0"/>
              <a:buChar char="o"/>
            </a:pPr>
            <a:r>
              <a:rPr lang="en-GB" dirty="0"/>
              <a:t>The Symbolic </a:t>
            </a:r>
          </a:p>
          <a:p>
            <a:pPr>
              <a:buFont typeface="Courier New" panose="02070309020205020404" pitchFamily="49" charset="0"/>
              <a:buChar char="o"/>
            </a:pPr>
            <a:r>
              <a:rPr lang="en-GB" dirty="0"/>
              <a:t>The Real </a:t>
            </a:r>
            <a:endParaRPr lang="en-US" dirty="0"/>
          </a:p>
        </p:txBody>
      </p:sp>
      <p:pic>
        <p:nvPicPr>
          <p:cNvPr id="5" name="Content Placeholder 4">
            <a:extLst>
              <a:ext uri="{FF2B5EF4-FFF2-40B4-BE49-F238E27FC236}">
                <a16:creationId xmlns:a16="http://schemas.microsoft.com/office/drawing/2014/main" id="{01472E06-4D11-0747-B48E-098F3407A5A9}"/>
              </a:ext>
            </a:extLst>
          </p:cNvPr>
          <p:cNvPicPr>
            <a:picLocks noGrp="1" noChangeAspect="1"/>
          </p:cNvPicPr>
          <p:nvPr>
            <p:ph sz="half" idx="2"/>
          </p:nvPr>
        </p:nvPicPr>
        <p:blipFill>
          <a:blip r:embed="rId2"/>
          <a:stretch>
            <a:fillRect/>
          </a:stretch>
        </p:blipFill>
        <p:spPr>
          <a:xfrm>
            <a:off x="6785769" y="3141662"/>
            <a:ext cx="3162300" cy="2311400"/>
          </a:xfrm>
        </p:spPr>
      </p:pic>
      <p:sp>
        <p:nvSpPr>
          <p:cNvPr id="18433" name="Date Placeholder 3">
            <a:extLst>
              <a:ext uri="{FF2B5EF4-FFF2-40B4-BE49-F238E27FC236}">
                <a16:creationId xmlns:a16="http://schemas.microsoft.com/office/drawing/2014/main" id="{CC281D12-9A8A-B040-9608-2F43C8CD38C0}"/>
              </a:ext>
            </a:extLst>
          </p:cNvPr>
          <p:cNvSpPr>
            <a:spLocks noGrp="1"/>
          </p:cNvSpPr>
          <p:nvPr>
            <p:ph type="dt" sz="half" idx="10"/>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574943B-0227-224E-85C1-A68957EF7CEA}" type="datetime1">
              <a:rPr lang="pl-PL" altLang="en-US"/>
              <a:pPr/>
              <a:t>04.05.2020</a:t>
            </a:fld>
            <a:endParaRPr lang="pl-PL" altLang="en-US"/>
          </a:p>
        </p:txBody>
      </p:sp>
      <p:sp>
        <p:nvSpPr>
          <p:cNvPr id="18434" name="Slide Number Placeholder 5">
            <a:extLst>
              <a:ext uri="{FF2B5EF4-FFF2-40B4-BE49-F238E27FC236}">
                <a16:creationId xmlns:a16="http://schemas.microsoft.com/office/drawing/2014/main" id="{F27D621A-BE14-304B-8B2C-B7665F3A5B7E}"/>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377D88D-8FF0-5843-9734-D6FAB0837B96}" type="slidenum">
              <a:rPr lang="pl-PL" altLang="en-US"/>
              <a:pPr/>
              <a:t>27</a:t>
            </a:fld>
            <a:endParaRPr lang="pl-PL" altLang="en-US"/>
          </a:p>
        </p:txBody>
      </p:sp>
    </p:spTree>
    <p:extLst>
      <p:ext uri="{BB962C8B-B14F-4D97-AF65-F5344CB8AC3E}">
        <p14:creationId xmlns:p14="http://schemas.microsoft.com/office/powerpoint/2010/main" val="232964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27707AB-1685-D846-BF46-2BE4F08EF1BA}"/>
              </a:ext>
            </a:extLst>
          </p:cNvPr>
          <p:cNvSpPr>
            <a:spLocks noGrp="1"/>
          </p:cNvSpPr>
          <p:nvPr>
            <p:ph type="title"/>
          </p:nvPr>
        </p:nvSpPr>
        <p:spPr/>
        <p:txBody>
          <a:bodyPr/>
          <a:lstStyle/>
          <a:p>
            <a:r>
              <a:rPr lang="en-GB" dirty="0">
                <a:hlinkClick r:id="rId2"/>
              </a:rPr>
              <a:t>https://www.youtube.com/watch?v=uM2FGc0wDg8</a:t>
            </a:r>
            <a:r>
              <a:rPr lang="en-GB" dirty="0"/>
              <a:t> </a:t>
            </a:r>
            <a:endParaRPr lang="en-US" dirty="0"/>
          </a:p>
        </p:txBody>
      </p:sp>
      <p:pic>
        <p:nvPicPr>
          <p:cNvPr id="12" name="Content Placeholder 11">
            <a:extLst>
              <a:ext uri="{FF2B5EF4-FFF2-40B4-BE49-F238E27FC236}">
                <a16:creationId xmlns:a16="http://schemas.microsoft.com/office/drawing/2014/main" id="{D131DB74-731E-864D-8825-549924C8D708}"/>
              </a:ext>
            </a:extLst>
          </p:cNvPr>
          <p:cNvPicPr>
            <a:picLocks noGrp="1" noChangeAspect="1"/>
          </p:cNvPicPr>
          <p:nvPr>
            <p:ph idx="1"/>
          </p:nvPr>
        </p:nvPicPr>
        <p:blipFill>
          <a:blip r:embed="rId3"/>
          <a:stretch>
            <a:fillRect/>
          </a:stretch>
        </p:blipFill>
        <p:spPr>
          <a:xfrm>
            <a:off x="3064952" y="2286000"/>
            <a:ext cx="5638234" cy="4022725"/>
          </a:xfrm>
        </p:spPr>
      </p:pic>
      <p:sp>
        <p:nvSpPr>
          <p:cNvPr id="7" name="Footer Placeholder 6">
            <a:extLst>
              <a:ext uri="{FF2B5EF4-FFF2-40B4-BE49-F238E27FC236}">
                <a16:creationId xmlns:a16="http://schemas.microsoft.com/office/drawing/2014/main" id="{36E26805-BE5D-0A4C-A8DD-3D29343EAB6A}"/>
              </a:ext>
            </a:extLst>
          </p:cNvPr>
          <p:cNvSpPr>
            <a:spLocks noGrp="1"/>
          </p:cNvSpPr>
          <p:nvPr>
            <p:ph type="ftr" sz="quarter" idx="11"/>
          </p:nvPr>
        </p:nvSpPr>
        <p:spPr/>
        <p:txBody>
          <a:bodyPr/>
          <a:lstStyle/>
          <a:p>
            <a:r>
              <a:rPr lang="en-US"/>
              <a:t>Introduction to Cultural Studies </a:t>
            </a:r>
          </a:p>
        </p:txBody>
      </p:sp>
      <p:sp>
        <p:nvSpPr>
          <p:cNvPr id="8" name="Slide Number Placeholder 7">
            <a:extLst>
              <a:ext uri="{FF2B5EF4-FFF2-40B4-BE49-F238E27FC236}">
                <a16:creationId xmlns:a16="http://schemas.microsoft.com/office/drawing/2014/main" id="{8755FB7F-094C-CB45-AFE5-D2B5227271E4}"/>
              </a:ext>
            </a:extLst>
          </p:cNvPr>
          <p:cNvSpPr>
            <a:spLocks noGrp="1"/>
          </p:cNvSpPr>
          <p:nvPr>
            <p:ph type="sldNum" sz="quarter" idx="12"/>
          </p:nvPr>
        </p:nvSpPr>
        <p:spPr/>
        <p:txBody>
          <a:bodyPr/>
          <a:lstStyle/>
          <a:p>
            <a:fld id="{F3F4F291-4D6E-6F44-B873-4E4629007872}" type="slidenum">
              <a:rPr lang="en-US" smtClean="0"/>
              <a:t>28</a:t>
            </a:fld>
            <a:endParaRPr lang="en-US"/>
          </a:p>
        </p:txBody>
      </p:sp>
    </p:spTree>
    <p:extLst>
      <p:ext uri="{BB962C8B-B14F-4D97-AF65-F5344CB8AC3E}">
        <p14:creationId xmlns:p14="http://schemas.microsoft.com/office/powerpoint/2010/main" val="4252343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CEDA5F56-7306-4BF0-8E72-2DD4081A18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51675E5-CEFA-4372-8BEE-30D69EAFD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5141002"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F1F29-7AEB-BF4A-9235-E1285699F02E}"/>
              </a:ext>
            </a:extLst>
          </p:cNvPr>
          <p:cNvSpPr>
            <a:spLocks noGrp="1"/>
          </p:cNvSpPr>
          <p:nvPr>
            <p:ph type="title"/>
          </p:nvPr>
        </p:nvSpPr>
        <p:spPr>
          <a:xfrm>
            <a:off x="1024129" y="585216"/>
            <a:ext cx="4028318" cy="4172522"/>
          </a:xfrm>
        </p:spPr>
        <p:txBody>
          <a:bodyPr vert="horz" lIns="91440" tIns="45720" rIns="91440" bIns="45720" rtlCol="0" anchor="ctr">
            <a:normAutofit/>
          </a:bodyPr>
          <a:lstStyle/>
          <a:p>
            <a:r>
              <a:rPr lang="en-US" sz="3200" dirty="0">
                <a:solidFill>
                  <a:srgbClr val="FFFFFF"/>
                </a:solidFill>
              </a:rPr>
              <a:t>Spellbound (1945)</a:t>
            </a:r>
            <a:br>
              <a:rPr lang="en-US" sz="1600" dirty="0">
                <a:solidFill>
                  <a:srgbClr val="FFFFFF"/>
                </a:solidFill>
              </a:rPr>
            </a:br>
            <a:r>
              <a:rPr lang="en-US" sz="1600" dirty="0">
                <a:solidFill>
                  <a:srgbClr val="FFFFFF"/>
                </a:solidFill>
                <a:hlinkClick r:id="rId2"/>
              </a:rPr>
              <a:t>https://www.youtube.com/watch?v=Qku4jtvtay8</a:t>
            </a:r>
            <a:r>
              <a:rPr lang="en-US" sz="1600" dirty="0">
                <a:solidFill>
                  <a:srgbClr val="FFFFFF"/>
                </a:solidFill>
              </a:rPr>
              <a:t> </a:t>
            </a:r>
          </a:p>
        </p:txBody>
      </p:sp>
      <p:cxnSp>
        <p:nvCxnSpPr>
          <p:cNvPr id="24" name="Straight Connector 23">
            <a:extLst>
              <a:ext uri="{FF2B5EF4-FFF2-40B4-BE49-F238E27FC236}">
                <a16:creationId xmlns:a16="http://schemas.microsoft.com/office/drawing/2014/main" id="{1D780B05-5E2B-42BF-B88A-DFF665BDDA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Content Placeholder 10">
            <a:extLst>
              <a:ext uri="{FF2B5EF4-FFF2-40B4-BE49-F238E27FC236}">
                <a16:creationId xmlns:a16="http://schemas.microsoft.com/office/drawing/2014/main" id="{5B2BB532-EDF2-D046-8872-F42554F8D40E}"/>
              </a:ext>
            </a:extLst>
          </p:cNvPr>
          <p:cNvPicPr>
            <a:picLocks noGrp="1" noChangeAspect="1"/>
          </p:cNvPicPr>
          <p:nvPr>
            <p:ph sz="half" idx="2"/>
          </p:nvPr>
        </p:nvPicPr>
        <p:blipFill rotWithShape="1">
          <a:blip r:embed="rId3"/>
          <a:srcRect t="25085" r="-2" b="9209"/>
          <a:stretch/>
        </p:blipFill>
        <p:spPr>
          <a:xfrm>
            <a:off x="5626827" y="321732"/>
            <a:ext cx="3798244" cy="3674848"/>
          </a:xfrm>
          <a:prstGeom prst="rect">
            <a:avLst/>
          </a:prstGeom>
        </p:spPr>
      </p:pic>
      <p:sp>
        <p:nvSpPr>
          <p:cNvPr id="26" name="Rectangle 25">
            <a:extLst>
              <a:ext uri="{FF2B5EF4-FFF2-40B4-BE49-F238E27FC236}">
                <a16:creationId xmlns:a16="http://schemas.microsoft.com/office/drawing/2014/main" id="{42F95EF5-2925-4CF0-8C9E-8C8A4D5B1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1732"/>
            <a:ext cx="2286920" cy="210820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C999663-D9E4-854E-B341-BD3501A1E8FA}"/>
              </a:ext>
            </a:extLst>
          </p:cNvPr>
          <p:cNvSpPr>
            <a:spLocks noGrp="1"/>
          </p:cNvSpPr>
          <p:nvPr>
            <p:ph type="ftr" sz="quarter" idx="11"/>
          </p:nvPr>
        </p:nvSpPr>
        <p:spPr>
          <a:xfrm>
            <a:off x="5626825" y="6470704"/>
            <a:ext cx="5117566"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Introduction to Cultural Studies </a:t>
            </a:r>
          </a:p>
        </p:txBody>
      </p:sp>
      <p:pic>
        <p:nvPicPr>
          <p:cNvPr id="9" name="Content Placeholder 8">
            <a:extLst>
              <a:ext uri="{FF2B5EF4-FFF2-40B4-BE49-F238E27FC236}">
                <a16:creationId xmlns:a16="http://schemas.microsoft.com/office/drawing/2014/main" id="{EBEEDEAC-CC5F-564B-913F-E25D512737E3}"/>
              </a:ext>
            </a:extLst>
          </p:cNvPr>
          <p:cNvPicPr>
            <a:picLocks noChangeAspect="1"/>
          </p:cNvPicPr>
          <p:nvPr/>
        </p:nvPicPr>
        <p:blipFill rotWithShape="1">
          <a:blip r:embed="rId4"/>
          <a:srcRect r="4" b="17979"/>
          <a:stretch/>
        </p:blipFill>
        <p:spPr>
          <a:xfrm>
            <a:off x="5626824" y="4157449"/>
            <a:ext cx="3798246" cy="2313255"/>
          </a:xfrm>
          <a:prstGeom prst="rect">
            <a:avLst/>
          </a:prstGeom>
        </p:spPr>
      </p:pic>
      <p:sp>
        <p:nvSpPr>
          <p:cNvPr id="5" name="Slide Number Placeholder 4">
            <a:extLst>
              <a:ext uri="{FF2B5EF4-FFF2-40B4-BE49-F238E27FC236}">
                <a16:creationId xmlns:a16="http://schemas.microsoft.com/office/drawing/2014/main" id="{FF6F4979-2FCF-F54A-997D-4F4F8DA4C6B1}"/>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F3F4F291-4D6E-6F44-B873-4E4629007872}" type="slidenum">
              <a:rPr lang="en-US" smtClean="0"/>
              <a:pPr>
                <a:spcAft>
                  <a:spcPts val="600"/>
                </a:spcAft>
              </a:pPr>
              <a:t>29</a:t>
            </a:fld>
            <a:endParaRPr lang="en-US"/>
          </a:p>
        </p:txBody>
      </p:sp>
      <p:pic>
        <p:nvPicPr>
          <p:cNvPr id="13" name="Picture 12">
            <a:extLst>
              <a:ext uri="{FF2B5EF4-FFF2-40B4-BE49-F238E27FC236}">
                <a16:creationId xmlns:a16="http://schemas.microsoft.com/office/drawing/2014/main" id="{F4802DBD-727E-0546-98BA-52216B66BD01}"/>
              </a:ext>
            </a:extLst>
          </p:cNvPr>
          <p:cNvPicPr>
            <a:picLocks noChangeAspect="1"/>
          </p:cNvPicPr>
          <p:nvPr/>
        </p:nvPicPr>
        <p:blipFill rotWithShape="1">
          <a:blip r:embed="rId5"/>
          <a:srcRect l="44390" r="22455"/>
          <a:stretch/>
        </p:blipFill>
        <p:spPr>
          <a:xfrm>
            <a:off x="9583347" y="2590800"/>
            <a:ext cx="2286921" cy="3879904"/>
          </a:xfrm>
          <a:prstGeom prst="rect">
            <a:avLst/>
          </a:prstGeom>
        </p:spPr>
      </p:pic>
    </p:spTree>
    <p:extLst>
      <p:ext uri="{BB962C8B-B14F-4D97-AF65-F5344CB8AC3E}">
        <p14:creationId xmlns:p14="http://schemas.microsoft.com/office/powerpoint/2010/main" val="192338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8214C0-8DBE-E044-AB61-C188E08910C0}"/>
              </a:ext>
            </a:extLst>
          </p:cNvPr>
          <p:cNvPicPr>
            <a:picLocks noGrp="1" noChangeAspect="1"/>
          </p:cNvPicPr>
          <p:nvPr>
            <p:ph idx="1"/>
          </p:nvPr>
        </p:nvPicPr>
        <p:blipFill>
          <a:blip r:embed="rId2"/>
          <a:stretch>
            <a:fillRect/>
          </a:stretch>
        </p:blipFill>
        <p:spPr>
          <a:xfrm>
            <a:off x="2000249" y="701674"/>
            <a:ext cx="9015413" cy="5048632"/>
          </a:xfrm>
        </p:spPr>
      </p:pic>
      <p:sp>
        <p:nvSpPr>
          <p:cNvPr id="6" name="Footer Placeholder 5">
            <a:extLst>
              <a:ext uri="{FF2B5EF4-FFF2-40B4-BE49-F238E27FC236}">
                <a16:creationId xmlns:a16="http://schemas.microsoft.com/office/drawing/2014/main" id="{4851006F-30F4-2543-8561-6A6A71593A78}"/>
              </a:ext>
            </a:extLst>
          </p:cNvPr>
          <p:cNvSpPr>
            <a:spLocks noGrp="1"/>
          </p:cNvSpPr>
          <p:nvPr>
            <p:ph type="ftr" sz="quarter" idx="11"/>
          </p:nvPr>
        </p:nvSpPr>
        <p:spPr/>
        <p:txBody>
          <a:bodyPr/>
          <a:lstStyle/>
          <a:p>
            <a:r>
              <a:rPr lang="en-US"/>
              <a:t>Introduction to Cultural Studies </a:t>
            </a:r>
          </a:p>
        </p:txBody>
      </p:sp>
      <p:sp>
        <p:nvSpPr>
          <p:cNvPr id="7" name="Slide Number Placeholder 6">
            <a:extLst>
              <a:ext uri="{FF2B5EF4-FFF2-40B4-BE49-F238E27FC236}">
                <a16:creationId xmlns:a16="http://schemas.microsoft.com/office/drawing/2014/main" id="{621EABD1-4740-3F49-A390-B9D3317EF695}"/>
              </a:ext>
            </a:extLst>
          </p:cNvPr>
          <p:cNvSpPr>
            <a:spLocks noGrp="1"/>
          </p:cNvSpPr>
          <p:nvPr>
            <p:ph type="sldNum" sz="quarter" idx="12"/>
          </p:nvPr>
        </p:nvSpPr>
        <p:spPr/>
        <p:txBody>
          <a:bodyPr/>
          <a:lstStyle/>
          <a:p>
            <a:fld id="{F3F4F291-4D6E-6F44-B873-4E4629007872}" type="slidenum">
              <a:rPr lang="en-US" smtClean="0"/>
              <a:t>3</a:t>
            </a:fld>
            <a:endParaRPr lang="en-US"/>
          </a:p>
        </p:txBody>
      </p:sp>
    </p:spTree>
    <p:extLst>
      <p:ext uri="{BB962C8B-B14F-4D97-AF65-F5344CB8AC3E}">
        <p14:creationId xmlns:p14="http://schemas.microsoft.com/office/powerpoint/2010/main" val="1947268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3862-9926-3D4A-AF1D-217EB69C6576}"/>
              </a:ext>
            </a:extLst>
          </p:cNvPr>
          <p:cNvSpPr>
            <a:spLocks noGrp="1"/>
          </p:cNvSpPr>
          <p:nvPr>
            <p:ph type="title"/>
          </p:nvPr>
        </p:nvSpPr>
        <p:spPr/>
        <p:txBody>
          <a:bodyPr/>
          <a:lstStyle/>
          <a:p>
            <a:r>
              <a:rPr lang="en-GB" dirty="0"/>
              <a:t>How does the film uses the psychoanalytical theory? </a:t>
            </a:r>
          </a:p>
        </p:txBody>
      </p:sp>
      <p:sp>
        <p:nvSpPr>
          <p:cNvPr id="3" name="Content Placeholder 2">
            <a:extLst>
              <a:ext uri="{FF2B5EF4-FFF2-40B4-BE49-F238E27FC236}">
                <a16:creationId xmlns:a16="http://schemas.microsoft.com/office/drawing/2014/main" id="{0CAFF232-79F5-1D45-9327-8F14434D84A7}"/>
              </a:ext>
            </a:extLst>
          </p:cNvPr>
          <p:cNvSpPr>
            <a:spLocks noGrp="1"/>
          </p:cNvSpPr>
          <p:nvPr>
            <p:ph sz="half" idx="1"/>
          </p:nvPr>
        </p:nvSpPr>
        <p:spPr/>
        <p:txBody>
          <a:bodyPr/>
          <a:lstStyle/>
          <a:p>
            <a:r>
              <a:rPr lang="en-GB" dirty="0"/>
              <a:t>Choose a fragment of the film?</a:t>
            </a:r>
          </a:p>
          <a:p>
            <a:r>
              <a:rPr lang="en-GB" dirty="0"/>
              <a:t>Analyse it from the psychoanalytical point of view</a:t>
            </a:r>
          </a:p>
          <a:p>
            <a:r>
              <a:rPr lang="en-GB" dirty="0"/>
              <a:t>How this cinematic representation of human psychology uses the psychoanalysis as a theory? </a:t>
            </a:r>
          </a:p>
          <a:p>
            <a:endParaRPr lang="en-GB" dirty="0"/>
          </a:p>
          <a:p>
            <a:r>
              <a:rPr lang="en-GB" dirty="0"/>
              <a:t>300-350 words</a:t>
            </a:r>
          </a:p>
        </p:txBody>
      </p:sp>
      <p:sp>
        <p:nvSpPr>
          <p:cNvPr id="5" name="Footer Placeholder 4">
            <a:extLst>
              <a:ext uri="{FF2B5EF4-FFF2-40B4-BE49-F238E27FC236}">
                <a16:creationId xmlns:a16="http://schemas.microsoft.com/office/drawing/2014/main" id="{8E7D15D1-F9FF-E841-8E1B-ADCAB117C621}"/>
              </a:ext>
            </a:extLst>
          </p:cNvPr>
          <p:cNvSpPr>
            <a:spLocks noGrp="1"/>
          </p:cNvSpPr>
          <p:nvPr>
            <p:ph type="ftr" sz="quarter" idx="11"/>
          </p:nvPr>
        </p:nvSpPr>
        <p:spPr/>
        <p:txBody>
          <a:bodyPr/>
          <a:lstStyle/>
          <a:p>
            <a:r>
              <a:rPr lang="en-US"/>
              <a:t>Introduction to Cultural Studies </a:t>
            </a:r>
          </a:p>
        </p:txBody>
      </p:sp>
      <p:sp>
        <p:nvSpPr>
          <p:cNvPr id="6" name="Slide Number Placeholder 5">
            <a:extLst>
              <a:ext uri="{FF2B5EF4-FFF2-40B4-BE49-F238E27FC236}">
                <a16:creationId xmlns:a16="http://schemas.microsoft.com/office/drawing/2014/main" id="{A0998F4A-5089-A949-B2E5-67732842B407}"/>
              </a:ext>
            </a:extLst>
          </p:cNvPr>
          <p:cNvSpPr>
            <a:spLocks noGrp="1"/>
          </p:cNvSpPr>
          <p:nvPr>
            <p:ph type="sldNum" sz="quarter" idx="12"/>
          </p:nvPr>
        </p:nvSpPr>
        <p:spPr/>
        <p:txBody>
          <a:bodyPr/>
          <a:lstStyle/>
          <a:p>
            <a:fld id="{F3F4F291-4D6E-6F44-B873-4E4629007872}" type="slidenum">
              <a:rPr lang="en-US" smtClean="0"/>
              <a:t>30</a:t>
            </a:fld>
            <a:endParaRPr lang="en-US"/>
          </a:p>
        </p:txBody>
      </p:sp>
    </p:spTree>
    <p:extLst>
      <p:ext uri="{BB962C8B-B14F-4D97-AF65-F5344CB8AC3E}">
        <p14:creationId xmlns:p14="http://schemas.microsoft.com/office/powerpoint/2010/main" val="202313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D4E039-4F44-E342-8AA5-CA23F52F1A88}"/>
              </a:ext>
            </a:extLst>
          </p:cNvPr>
          <p:cNvSpPr>
            <a:spLocks noGrp="1"/>
          </p:cNvSpPr>
          <p:nvPr>
            <p:ph type="title"/>
          </p:nvPr>
        </p:nvSpPr>
        <p:spPr>
          <a:xfrm>
            <a:off x="1024128" y="585216"/>
            <a:ext cx="9720072" cy="1499616"/>
          </a:xfrm>
        </p:spPr>
        <p:txBody>
          <a:bodyPr>
            <a:normAutofit/>
          </a:bodyPr>
          <a:lstStyle/>
          <a:p>
            <a:r>
              <a:rPr lang="en-US"/>
              <a:t>Next…</a:t>
            </a:r>
            <a:endParaRPr lang="en-US" dirty="0"/>
          </a:p>
        </p:txBody>
      </p:sp>
      <p:sp>
        <p:nvSpPr>
          <p:cNvPr id="5" name="Footer Placeholder 4">
            <a:extLst>
              <a:ext uri="{FF2B5EF4-FFF2-40B4-BE49-F238E27FC236}">
                <a16:creationId xmlns:a16="http://schemas.microsoft.com/office/drawing/2014/main" id="{E3928F29-A551-0646-B312-F08876F7B9D0}"/>
              </a:ext>
            </a:extLst>
          </p:cNvPr>
          <p:cNvSpPr>
            <a:spLocks noGrp="1"/>
          </p:cNvSpPr>
          <p:nvPr>
            <p:ph type="ftr" sz="quarter" idx="11"/>
          </p:nvPr>
        </p:nvSpPr>
        <p:spPr>
          <a:xfrm>
            <a:off x="4842932" y="6470704"/>
            <a:ext cx="5901459" cy="274320"/>
          </a:xfrm>
        </p:spPr>
        <p:txBody>
          <a:bodyPr>
            <a:normAutofit/>
          </a:bodyPr>
          <a:lstStyle/>
          <a:p>
            <a:pPr>
              <a:spcAft>
                <a:spcPts val="600"/>
              </a:spcAft>
            </a:pPr>
            <a:r>
              <a:rPr lang="en-US"/>
              <a:t>Introduction to Cultural Studies </a:t>
            </a:r>
          </a:p>
        </p:txBody>
      </p:sp>
      <p:sp>
        <p:nvSpPr>
          <p:cNvPr id="6" name="Slide Number Placeholder 5">
            <a:extLst>
              <a:ext uri="{FF2B5EF4-FFF2-40B4-BE49-F238E27FC236}">
                <a16:creationId xmlns:a16="http://schemas.microsoft.com/office/drawing/2014/main" id="{9E3A7DF9-207E-8545-9F93-588E7CA4C5F3}"/>
              </a:ext>
            </a:extLst>
          </p:cNvPr>
          <p:cNvSpPr>
            <a:spLocks noGrp="1"/>
          </p:cNvSpPr>
          <p:nvPr>
            <p:ph type="sldNum" sz="quarter" idx="12"/>
          </p:nvPr>
        </p:nvSpPr>
        <p:spPr>
          <a:xfrm>
            <a:off x="10837333" y="6470704"/>
            <a:ext cx="973667" cy="274320"/>
          </a:xfrm>
        </p:spPr>
        <p:txBody>
          <a:bodyPr>
            <a:normAutofit/>
          </a:bodyPr>
          <a:lstStyle/>
          <a:p>
            <a:pPr>
              <a:spcAft>
                <a:spcPts val="600"/>
              </a:spcAft>
            </a:pPr>
            <a:fld id="{F3F4F291-4D6E-6F44-B873-4E4629007872}" type="slidenum">
              <a:rPr lang="en-US" smtClean="0"/>
              <a:pPr>
                <a:spcAft>
                  <a:spcPts val="600"/>
                </a:spcAft>
              </a:pPr>
              <a:t>31</a:t>
            </a:fld>
            <a:endParaRPr lang="en-US"/>
          </a:p>
        </p:txBody>
      </p:sp>
      <p:graphicFrame>
        <p:nvGraphicFramePr>
          <p:cNvPr id="17" name="Content Placeholder 7">
            <a:extLst>
              <a:ext uri="{FF2B5EF4-FFF2-40B4-BE49-F238E27FC236}">
                <a16:creationId xmlns:a16="http://schemas.microsoft.com/office/drawing/2014/main" id="{AA7D34C3-45EA-43A0-A286-4CEB2F535F84}"/>
              </a:ext>
            </a:extLst>
          </p:cNvPr>
          <p:cNvGraphicFramePr>
            <a:graphicFrameLocks noGrp="1"/>
          </p:cNvGraphicFramePr>
          <p:nvPr>
            <p:ph idx="1"/>
            <p:extLst>
              <p:ext uri="{D42A27DB-BD31-4B8C-83A1-F6EECF244321}">
                <p14:modId xmlns:p14="http://schemas.microsoft.com/office/powerpoint/2010/main" val="2613052801"/>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532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44FEB8-9B94-114E-A3DA-1EC8A691BD59}"/>
              </a:ext>
            </a:extLst>
          </p:cNvPr>
          <p:cNvPicPr>
            <a:picLocks noGrp="1" noChangeAspect="1"/>
          </p:cNvPicPr>
          <p:nvPr>
            <p:ph idx="1"/>
          </p:nvPr>
        </p:nvPicPr>
        <p:blipFill>
          <a:blip r:embed="rId2"/>
          <a:stretch>
            <a:fillRect/>
          </a:stretch>
        </p:blipFill>
        <p:spPr>
          <a:xfrm rot="1797837">
            <a:off x="4321626" y="1157288"/>
            <a:ext cx="5296587" cy="4022725"/>
          </a:xfrm>
        </p:spPr>
      </p:pic>
      <p:sp>
        <p:nvSpPr>
          <p:cNvPr id="6" name="Footer Placeholder 5">
            <a:extLst>
              <a:ext uri="{FF2B5EF4-FFF2-40B4-BE49-F238E27FC236}">
                <a16:creationId xmlns:a16="http://schemas.microsoft.com/office/drawing/2014/main" id="{2AC6673B-E969-E440-A882-0DC023872FCC}"/>
              </a:ext>
            </a:extLst>
          </p:cNvPr>
          <p:cNvSpPr>
            <a:spLocks noGrp="1"/>
          </p:cNvSpPr>
          <p:nvPr>
            <p:ph type="ftr" sz="quarter" idx="11"/>
          </p:nvPr>
        </p:nvSpPr>
        <p:spPr/>
        <p:txBody>
          <a:bodyPr/>
          <a:lstStyle/>
          <a:p>
            <a:r>
              <a:rPr lang="en-US"/>
              <a:t>Introduction to Cultural Studies </a:t>
            </a:r>
          </a:p>
        </p:txBody>
      </p:sp>
      <p:sp>
        <p:nvSpPr>
          <p:cNvPr id="7" name="Slide Number Placeholder 6">
            <a:extLst>
              <a:ext uri="{FF2B5EF4-FFF2-40B4-BE49-F238E27FC236}">
                <a16:creationId xmlns:a16="http://schemas.microsoft.com/office/drawing/2014/main" id="{C233652B-16FC-5347-8F13-BE1F8D031300}"/>
              </a:ext>
            </a:extLst>
          </p:cNvPr>
          <p:cNvSpPr>
            <a:spLocks noGrp="1"/>
          </p:cNvSpPr>
          <p:nvPr>
            <p:ph type="sldNum" sz="quarter" idx="12"/>
          </p:nvPr>
        </p:nvSpPr>
        <p:spPr/>
        <p:txBody>
          <a:bodyPr/>
          <a:lstStyle/>
          <a:p>
            <a:fld id="{F3F4F291-4D6E-6F44-B873-4E4629007872}" type="slidenum">
              <a:rPr lang="en-US" smtClean="0"/>
              <a:t>4</a:t>
            </a:fld>
            <a:endParaRPr lang="en-US"/>
          </a:p>
        </p:txBody>
      </p:sp>
    </p:spTree>
    <p:extLst>
      <p:ext uri="{BB962C8B-B14F-4D97-AF65-F5344CB8AC3E}">
        <p14:creationId xmlns:p14="http://schemas.microsoft.com/office/powerpoint/2010/main" val="46358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E42EE-DB29-5F42-AFE4-C235AEF55097}"/>
              </a:ext>
            </a:extLst>
          </p:cNvPr>
          <p:cNvSpPr>
            <a:spLocks noGrp="1"/>
          </p:cNvSpPr>
          <p:nvPr>
            <p:ph type="title"/>
          </p:nvPr>
        </p:nvSpPr>
        <p:spPr/>
        <p:txBody>
          <a:bodyPr/>
          <a:lstStyle/>
          <a:p>
            <a:r>
              <a:rPr lang="en-US" dirty="0"/>
              <a:t>War/ </a:t>
            </a:r>
            <a:r>
              <a:rPr lang="en-US" dirty="0" err="1"/>
              <a:t>wojna</a:t>
            </a:r>
            <a:endParaRPr lang="en-US" dirty="0"/>
          </a:p>
        </p:txBody>
      </p:sp>
      <p:sp>
        <p:nvSpPr>
          <p:cNvPr id="4" name="Footer Placeholder 3">
            <a:extLst>
              <a:ext uri="{FF2B5EF4-FFF2-40B4-BE49-F238E27FC236}">
                <a16:creationId xmlns:a16="http://schemas.microsoft.com/office/drawing/2014/main" id="{838FB65C-3BCB-4542-A556-73FAF3EB75E4}"/>
              </a:ext>
            </a:extLst>
          </p:cNvPr>
          <p:cNvSpPr>
            <a:spLocks noGrp="1"/>
          </p:cNvSpPr>
          <p:nvPr>
            <p:ph type="ftr" sz="quarter" idx="11"/>
          </p:nvPr>
        </p:nvSpPr>
        <p:spPr/>
        <p:txBody>
          <a:bodyPr/>
          <a:lstStyle/>
          <a:p>
            <a:r>
              <a:rPr lang="en-US"/>
              <a:t>Introduction to Cultural Studies </a:t>
            </a:r>
          </a:p>
        </p:txBody>
      </p:sp>
      <p:sp>
        <p:nvSpPr>
          <p:cNvPr id="5" name="Slide Number Placeholder 4">
            <a:extLst>
              <a:ext uri="{FF2B5EF4-FFF2-40B4-BE49-F238E27FC236}">
                <a16:creationId xmlns:a16="http://schemas.microsoft.com/office/drawing/2014/main" id="{D002FA94-E371-9447-AEAB-C7B114AF2A85}"/>
              </a:ext>
            </a:extLst>
          </p:cNvPr>
          <p:cNvSpPr>
            <a:spLocks noGrp="1"/>
          </p:cNvSpPr>
          <p:nvPr>
            <p:ph type="sldNum" sz="quarter" idx="12"/>
          </p:nvPr>
        </p:nvSpPr>
        <p:spPr/>
        <p:txBody>
          <a:bodyPr/>
          <a:lstStyle/>
          <a:p>
            <a:fld id="{F3F4F291-4D6E-6F44-B873-4E4629007872}" type="slidenum">
              <a:rPr lang="en-US" smtClean="0"/>
              <a:t>5</a:t>
            </a:fld>
            <a:endParaRPr lang="en-US"/>
          </a:p>
        </p:txBody>
      </p:sp>
    </p:spTree>
    <p:extLst>
      <p:ext uri="{BB962C8B-B14F-4D97-AF65-F5344CB8AC3E}">
        <p14:creationId xmlns:p14="http://schemas.microsoft.com/office/powerpoint/2010/main" val="124779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FCDE56-0932-5346-AAB3-18CFD1E47B0C}"/>
              </a:ext>
            </a:extLst>
          </p:cNvPr>
          <p:cNvPicPr>
            <a:picLocks noGrp="1" noChangeAspect="1"/>
          </p:cNvPicPr>
          <p:nvPr>
            <p:ph idx="1"/>
          </p:nvPr>
        </p:nvPicPr>
        <p:blipFill>
          <a:blip r:embed="rId2"/>
          <a:stretch>
            <a:fillRect/>
          </a:stretch>
        </p:blipFill>
        <p:spPr>
          <a:xfrm>
            <a:off x="2489127" y="1185863"/>
            <a:ext cx="9165506" cy="5149850"/>
          </a:xfrm>
        </p:spPr>
      </p:pic>
      <p:sp>
        <p:nvSpPr>
          <p:cNvPr id="6" name="Footer Placeholder 5">
            <a:extLst>
              <a:ext uri="{FF2B5EF4-FFF2-40B4-BE49-F238E27FC236}">
                <a16:creationId xmlns:a16="http://schemas.microsoft.com/office/drawing/2014/main" id="{74DC2E4E-9418-8540-890C-20675F632C21}"/>
              </a:ext>
            </a:extLst>
          </p:cNvPr>
          <p:cNvSpPr>
            <a:spLocks noGrp="1"/>
          </p:cNvSpPr>
          <p:nvPr>
            <p:ph type="ftr" sz="quarter" idx="11"/>
          </p:nvPr>
        </p:nvSpPr>
        <p:spPr/>
        <p:txBody>
          <a:bodyPr/>
          <a:lstStyle/>
          <a:p>
            <a:r>
              <a:rPr lang="en-US"/>
              <a:t>Introduction to Cultural Studies </a:t>
            </a:r>
          </a:p>
        </p:txBody>
      </p:sp>
      <p:sp>
        <p:nvSpPr>
          <p:cNvPr id="7" name="Slide Number Placeholder 6">
            <a:extLst>
              <a:ext uri="{FF2B5EF4-FFF2-40B4-BE49-F238E27FC236}">
                <a16:creationId xmlns:a16="http://schemas.microsoft.com/office/drawing/2014/main" id="{2CD52CD8-A628-2248-882C-3E6423EFE7F7}"/>
              </a:ext>
            </a:extLst>
          </p:cNvPr>
          <p:cNvSpPr>
            <a:spLocks noGrp="1"/>
          </p:cNvSpPr>
          <p:nvPr>
            <p:ph type="sldNum" sz="quarter" idx="12"/>
          </p:nvPr>
        </p:nvSpPr>
        <p:spPr/>
        <p:txBody>
          <a:bodyPr/>
          <a:lstStyle/>
          <a:p>
            <a:fld id="{F3F4F291-4D6E-6F44-B873-4E4629007872}" type="slidenum">
              <a:rPr lang="en-US" smtClean="0"/>
              <a:t>6</a:t>
            </a:fld>
            <a:endParaRPr lang="en-US"/>
          </a:p>
        </p:txBody>
      </p:sp>
    </p:spTree>
    <p:extLst>
      <p:ext uri="{BB962C8B-B14F-4D97-AF65-F5344CB8AC3E}">
        <p14:creationId xmlns:p14="http://schemas.microsoft.com/office/powerpoint/2010/main" val="358401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AA43CC-8F20-9B4B-A465-CC40B27A7F73}"/>
              </a:ext>
            </a:extLst>
          </p:cNvPr>
          <p:cNvPicPr>
            <a:picLocks noGrp="1" noChangeAspect="1"/>
          </p:cNvPicPr>
          <p:nvPr>
            <p:ph idx="1"/>
          </p:nvPr>
        </p:nvPicPr>
        <p:blipFill>
          <a:blip r:embed="rId2"/>
          <a:stretch>
            <a:fillRect/>
          </a:stretch>
        </p:blipFill>
        <p:spPr>
          <a:xfrm>
            <a:off x="3226903" y="900113"/>
            <a:ext cx="6184591" cy="4514987"/>
          </a:xfrm>
        </p:spPr>
      </p:pic>
      <p:sp>
        <p:nvSpPr>
          <p:cNvPr id="6" name="Footer Placeholder 5">
            <a:extLst>
              <a:ext uri="{FF2B5EF4-FFF2-40B4-BE49-F238E27FC236}">
                <a16:creationId xmlns:a16="http://schemas.microsoft.com/office/drawing/2014/main" id="{6055E4F8-E368-FF4B-BC22-6AE89783A817}"/>
              </a:ext>
            </a:extLst>
          </p:cNvPr>
          <p:cNvSpPr>
            <a:spLocks noGrp="1"/>
          </p:cNvSpPr>
          <p:nvPr>
            <p:ph type="ftr" sz="quarter" idx="11"/>
          </p:nvPr>
        </p:nvSpPr>
        <p:spPr/>
        <p:txBody>
          <a:bodyPr/>
          <a:lstStyle/>
          <a:p>
            <a:r>
              <a:rPr lang="en-US"/>
              <a:t>Introduction to Cultural Studies </a:t>
            </a:r>
          </a:p>
        </p:txBody>
      </p:sp>
      <p:sp>
        <p:nvSpPr>
          <p:cNvPr id="7" name="Slide Number Placeholder 6">
            <a:extLst>
              <a:ext uri="{FF2B5EF4-FFF2-40B4-BE49-F238E27FC236}">
                <a16:creationId xmlns:a16="http://schemas.microsoft.com/office/drawing/2014/main" id="{A184C487-C987-1240-AB8A-27824E5A5DD2}"/>
              </a:ext>
            </a:extLst>
          </p:cNvPr>
          <p:cNvSpPr>
            <a:spLocks noGrp="1"/>
          </p:cNvSpPr>
          <p:nvPr>
            <p:ph type="sldNum" sz="quarter" idx="12"/>
          </p:nvPr>
        </p:nvSpPr>
        <p:spPr/>
        <p:txBody>
          <a:bodyPr/>
          <a:lstStyle/>
          <a:p>
            <a:fld id="{F3F4F291-4D6E-6F44-B873-4E4629007872}" type="slidenum">
              <a:rPr lang="en-US" smtClean="0"/>
              <a:t>7</a:t>
            </a:fld>
            <a:endParaRPr lang="en-US"/>
          </a:p>
        </p:txBody>
      </p:sp>
    </p:spTree>
    <p:extLst>
      <p:ext uri="{BB962C8B-B14F-4D97-AF65-F5344CB8AC3E}">
        <p14:creationId xmlns:p14="http://schemas.microsoft.com/office/powerpoint/2010/main" val="24462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153D-B749-BA43-8A9B-4C02AED0C8E0}"/>
              </a:ext>
            </a:extLst>
          </p:cNvPr>
          <p:cNvSpPr>
            <a:spLocks noGrp="1"/>
          </p:cNvSpPr>
          <p:nvPr>
            <p:ph type="title"/>
          </p:nvPr>
        </p:nvSpPr>
        <p:spPr/>
        <p:txBody>
          <a:bodyPr/>
          <a:lstStyle/>
          <a:p>
            <a:pPr algn="ctr"/>
            <a:r>
              <a:rPr lang="en-US" dirty="0"/>
              <a:t>An Orphan/ </a:t>
            </a:r>
            <a:r>
              <a:rPr lang="en-US" dirty="0" err="1"/>
              <a:t>sierota</a:t>
            </a:r>
            <a:endParaRPr lang="en-US" dirty="0"/>
          </a:p>
        </p:txBody>
      </p:sp>
      <p:sp>
        <p:nvSpPr>
          <p:cNvPr id="4" name="Footer Placeholder 3">
            <a:extLst>
              <a:ext uri="{FF2B5EF4-FFF2-40B4-BE49-F238E27FC236}">
                <a16:creationId xmlns:a16="http://schemas.microsoft.com/office/drawing/2014/main" id="{FFFC8818-C2C1-524B-97D8-FEAC72F19CA1}"/>
              </a:ext>
            </a:extLst>
          </p:cNvPr>
          <p:cNvSpPr>
            <a:spLocks noGrp="1"/>
          </p:cNvSpPr>
          <p:nvPr>
            <p:ph type="ftr" sz="quarter" idx="11"/>
          </p:nvPr>
        </p:nvSpPr>
        <p:spPr/>
        <p:txBody>
          <a:bodyPr/>
          <a:lstStyle/>
          <a:p>
            <a:r>
              <a:rPr lang="en-US"/>
              <a:t>Introduction to Cultural Studies </a:t>
            </a:r>
          </a:p>
        </p:txBody>
      </p:sp>
      <p:sp>
        <p:nvSpPr>
          <p:cNvPr id="5" name="Slide Number Placeholder 4">
            <a:extLst>
              <a:ext uri="{FF2B5EF4-FFF2-40B4-BE49-F238E27FC236}">
                <a16:creationId xmlns:a16="http://schemas.microsoft.com/office/drawing/2014/main" id="{61891DC3-499A-FD48-8933-BD9EECD046FF}"/>
              </a:ext>
            </a:extLst>
          </p:cNvPr>
          <p:cNvSpPr>
            <a:spLocks noGrp="1"/>
          </p:cNvSpPr>
          <p:nvPr>
            <p:ph type="sldNum" sz="quarter" idx="12"/>
          </p:nvPr>
        </p:nvSpPr>
        <p:spPr/>
        <p:txBody>
          <a:bodyPr/>
          <a:lstStyle/>
          <a:p>
            <a:fld id="{F3F4F291-4D6E-6F44-B873-4E4629007872}" type="slidenum">
              <a:rPr lang="en-US" smtClean="0"/>
              <a:t>8</a:t>
            </a:fld>
            <a:endParaRPr lang="en-US"/>
          </a:p>
        </p:txBody>
      </p:sp>
    </p:spTree>
    <p:extLst>
      <p:ext uri="{BB962C8B-B14F-4D97-AF65-F5344CB8AC3E}">
        <p14:creationId xmlns:p14="http://schemas.microsoft.com/office/powerpoint/2010/main" val="46549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E6ECED-07FB-DC4B-B11C-FD7B1D82872B}"/>
              </a:ext>
            </a:extLst>
          </p:cNvPr>
          <p:cNvPicPr>
            <a:picLocks noGrp="1" noChangeAspect="1"/>
          </p:cNvPicPr>
          <p:nvPr>
            <p:ph idx="1"/>
          </p:nvPr>
        </p:nvPicPr>
        <p:blipFill>
          <a:blip r:embed="rId2"/>
          <a:stretch>
            <a:fillRect/>
          </a:stretch>
        </p:blipFill>
        <p:spPr>
          <a:xfrm>
            <a:off x="3971927" y="398661"/>
            <a:ext cx="4465762" cy="6060677"/>
          </a:xfrm>
        </p:spPr>
      </p:pic>
      <p:sp>
        <p:nvSpPr>
          <p:cNvPr id="6" name="Footer Placeholder 5">
            <a:extLst>
              <a:ext uri="{FF2B5EF4-FFF2-40B4-BE49-F238E27FC236}">
                <a16:creationId xmlns:a16="http://schemas.microsoft.com/office/drawing/2014/main" id="{73F30DDF-9012-8140-A781-7B597FD552DC}"/>
              </a:ext>
            </a:extLst>
          </p:cNvPr>
          <p:cNvSpPr>
            <a:spLocks noGrp="1"/>
          </p:cNvSpPr>
          <p:nvPr>
            <p:ph type="ftr" sz="quarter" idx="11"/>
          </p:nvPr>
        </p:nvSpPr>
        <p:spPr/>
        <p:txBody>
          <a:bodyPr/>
          <a:lstStyle/>
          <a:p>
            <a:r>
              <a:rPr lang="en-US"/>
              <a:t>Introduction to Cultural Studies </a:t>
            </a:r>
          </a:p>
        </p:txBody>
      </p:sp>
      <p:sp>
        <p:nvSpPr>
          <p:cNvPr id="7" name="Slide Number Placeholder 6">
            <a:extLst>
              <a:ext uri="{FF2B5EF4-FFF2-40B4-BE49-F238E27FC236}">
                <a16:creationId xmlns:a16="http://schemas.microsoft.com/office/drawing/2014/main" id="{7ACC5C8F-5ACB-974A-B484-22EA4562D734}"/>
              </a:ext>
            </a:extLst>
          </p:cNvPr>
          <p:cNvSpPr>
            <a:spLocks noGrp="1"/>
          </p:cNvSpPr>
          <p:nvPr>
            <p:ph type="sldNum" sz="quarter" idx="12"/>
          </p:nvPr>
        </p:nvSpPr>
        <p:spPr/>
        <p:txBody>
          <a:bodyPr/>
          <a:lstStyle/>
          <a:p>
            <a:fld id="{F3F4F291-4D6E-6F44-B873-4E4629007872}" type="slidenum">
              <a:rPr lang="en-US" smtClean="0"/>
              <a:t>9</a:t>
            </a:fld>
            <a:endParaRPr lang="en-US"/>
          </a:p>
        </p:txBody>
      </p:sp>
    </p:spTree>
    <p:extLst>
      <p:ext uri="{BB962C8B-B14F-4D97-AF65-F5344CB8AC3E}">
        <p14:creationId xmlns:p14="http://schemas.microsoft.com/office/powerpoint/2010/main" val="3779581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1310</Words>
  <Application>Microsoft Macintosh PowerPoint</Application>
  <PresentationFormat>Widescreen</PresentationFormat>
  <Paragraphs>163</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Calibri</vt:lpstr>
      <vt:lpstr>Courier New</vt:lpstr>
      <vt:lpstr>Tahoma</vt:lpstr>
      <vt:lpstr>Tw Cen MT</vt:lpstr>
      <vt:lpstr>Tw Cen MT Condensed</vt:lpstr>
      <vt:lpstr>Wingdings</vt:lpstr>
      <vt:lpstr>Wingdings 3</vt:lpstr>
      <vt:lpstr>Integral</vt:lpstr>
      <vt:lpstr>Intro to Cultural studies: Sapir-Whorf, Psychoanalysis, Theory of the Sign</vt:lpstr>
      <vt:lpstr>LOVE/ MIłość</vt:lpstr>
      <vt:lpstr>PowerPoint Presentation</vt:lpstr>
      <vt:lpstr>PowerPoint Presentation</vt:lpstr>
      <vt:lpstr>War/ wojna</vt:lpstr>
      <vt:lpstr>PowerPoint Presentation</vt:lpstr>
      <vt:lpstr>PowerPoint Presentation</vt:lpstr>
      <vt:lpstr>An Orphan/ sierota</vt:lpstr>
      <vt:lpstr>PowerPoint Presentation</vt:lpstr>
      <vt:lpstr>PowerPoint Presentation</vt:lpstr>
      <vt:lpstr> krig מלחמה </vt:lpstr>
      <vt:lpstr>By also:</vt:lpstr>
      <vt:lpstr>Also grammar…</vt:lpstr>
      <vt:lpstr>Alan Watts, British philosopher</vt:lpstr>
      <vt:lpstr>Sapir-Whorf Hypothesis  https://www.youtube.com/watch?v=tFMo3UJ4B4g</vt:lpstr>
      <vt:lpstr>Sapir-Whorf Hypothesis: linguistic relativity</vt:lpstr>
      <vt:lpstr>Psychoanalysis in cultural studies </vt:lpstr>
      <vt:lpstr>Sigmund Freud</vt:lpstr>
      <vt:lpstr>What is psychoanalysis?</vt:lpstr>
      <vt:lpstr> the patient constitutes their story by speaking/talking </vt:lpstr>
      <vt:lpstr>The beginnings: </vt:lpstr>
      <vt:lpstr>The basis of psychoanalysis: </vt:lpstr>
      <vt:lpstr>Human’s Psyche:</vt:lpstr>
      <vt:lpstr>PowerPoint Presentation</vt:lpstr>
      <vt:lpstr>The Interpretation of dreams:</vt:lpstr>
      <vt:lpstr>Carl Gustav Jung (1875-1961):</vt:lpstr>
      <vt:lpstr>Jacques-Marie-Émile Lacan </vt:lpstr>
      <vt:lpstr>https://www.youtube.com/watch?v=uM2FGc0wDg8 </vt:lpstr>
      <vt:lpstr>Spellbound (1945) https://www.youtube.com/watch?v=Qku4jtvtay8 </vt:lpstr>
      <vt:lpstr>How does the film uses the psychoanalytical theory? </vt:lpstr>
      <vt:lpstr>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Cultural studies: Sapir-Whorf, Psychoanalysis, Theory of the Sign</dc:title>
  <dc:creator>Urszula Chowaniec</dc:creator>
  <cp:lastModifiedBy>Urszula Chowaniec</cp:lastModifiedBy>
  <cp:revision>3</cp:revision>
  <dcterms:created xsi:type="dcterms:W3CDTF">2020-04-23T22:10:09Z</dcterms:created>
  <dcterms:modified xsi:type="dcterms:W3CDTF">2020-05-04T19:00:57Z</dcterms:modified>
</cp:coreProperties>
</file>