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7"/>
  </p:notesMasterIdLst>
  <p:sldIdLst>
    <p:sldId id="256" r:id="rId2"/>
    <p:sldId id="257" r:id="rId3"/>
    <p:sldId id="258" r:id="rId4"/>
    <p:sldId id="259" r:id="rId5"/>
    <p:sldId id="260" r:id="rId6"/>
    <p:sldId id="261" r:id="rId7"/>
    <p:sldId id="268" r:id="rId8"/>
    <p:sldId id="269" r:id="rId9"/>
    <p:sldId id="262" r:id="rId10"/>
    <p:sldId id="263" r:id="rId11"/>
    <p:sldId id="270" r:id="rId12"/>
    <p:sldId id="264" r:id="rId13"/>
    <p:sldId id="267" r:id="rId14"/>
    <p:sldId id="271" r:id="rId15"/>
    <p:sldId id="265" r:id="rId16"/>
  </p:sldIdLst>
  <p:sldSz cx="13004800" cy="9753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Baskerville"/>
          <a:ea typeface="Baskerville"/>
          <a:cs typeface="Baskerville"/>
        </a:font>
        <a:srgbClr val="635F51"/>
      </a:tcTxStyle>
      <a:tcStyle>
        <a:tcBdr>
          <a:left>
            <a:ln w="12700" cap="flat">
              <a:solidFill>
                <a:srgbClr val="363131">
                  <a:alpha val="90000"/>
                </a:srgbClr>
              </a:solidFill>
              <a:prstDash val="solid"/>
              <a:miter lim="400000"/>
            </a:ln>
          </a:left>
          <a:right>
            <a:ln w="12700" cap="flat">
              <a:solidFill>
                <a:srgbClr val="363131">
                  <a:alpha val="90000"/>
                </a:srgbClr>
              </a:solidFill>
              <a:prstDash val="solid"/>
              <a:miter lim="400000"/>
            </a:ln>
          </a:right>
          <a:top>
            <a:ln w="12700" cap="flat">
              <a:solidFill>
                <a:srgbClr val="363131">
                  <a:alpha val="90000"/>
                </a:srgbClr>
              </a:solidFill>
              <a:prstDash val="solid"/>
              <a:miter lim="400000"/>
            </a:ln>
          </a:top>
          <a:bottom>
            <a:ln w="12700" cap="flat">
              <a:solidFill>
                <a:srgbClr val="363131">
                  <a:alpha val="90000"/>
                </a:srgbClr>
              </a:solidFill>
              <a:prstDash val="solid"/>
              <a:miter lim="400000"/>
            </a:ln>
          </a:bottom>
          <a:insideH>
            <a:ln w="12700" cap="flat">
              <a:solidFill>
                <a:srgbClr val="363131">
                  <a:alpha val="90000"/>
                </a:srgbClr>
              </a:solidFill>
              <a:prstDash val="solid"/>
              <a:miter lim="400000"/>
            </a:ln>
          </a:insideH>
          <a:insideV>
            <a:ln w="12700" cap="flat">
              <a:solidFill>
                <a:srgbClr val="363131">
                  <a:alpha val="90000"/>
                </a:srgbClr>
              </a:solidFill>
              <a:prstDash val="solid"/>
              <a:miter lim="400000"/>
            </a:ln>
          </a:insideV>
        </a:tcBdr>
        <a:fill>
          <a:noFill/>
        </a:fill>
      </a:tcStyle>
    </a:wholeTbl>
    <a:band2H>
      <a:tcTxStyle/>
      <a:tcStyle>
        <a:tcBdr/>
        <a:fill>
          <a:solidFill>
            <a:srgbClr val="FFFFFF">
              <a:alpha val="50000"/>
            </a:srgbClr>
          </a:solidFill>
        </a:fill>
      </a:tcStyle>
    </a:band2H>
    <a:firstCol>
      <a:tcTxStyle b="on" i="off">
        <a:font>
          <a:latin typeface="Baskerville SemiBold"/>
          <a:ea typeface="Baskerville SemiBold"/>
          <a:cs typeface="Baskerville SemiBold"/>
        </a:font>
        <a:srgbClr val="FFFCF2"/>
      </a:tcTxStyle>
      <a:tcStyle>
        <a:tcBdr>
          <a:left>
            <a:ln w="12700" cap="flat">
              <a:solidFill>
                <a:srgbClr val="363131">
                  <a:alpha val="90000"/>
                </a:srgbClr>
              </a:solidFill>
              <a:prstDash val="solid"/>
              <a:miter lim="400000"/>
            </a:ln>
          </a:left>
          <a:right>
            <a:ln w="12700" cap="flat">
              <a:solidFill>
                <a:srgbClr val="363131">
                  <a:alpha val="90000"/>
                </a:srgbClr>
              </a:solidFill>
              <a:prstDash val="solid"/>
              <a:miter lim="400000"/>
            </a:ln>
          </a:right>
          <a:top>
            <a:ln w="12700" cap="flat">
              <a:solidFill>
                <a:srgbClr val="363131">
                  <a:alpha val="90000"/>
                </a:srgbClr>
              </a:solidFill>
              <a:prstDash val="solid"/>
              <a:miter lim="400000"/>
            </a:ln>
          </a:top>
          <a:bottom>
            <a:ln w="12700" cap="flat">
              <a:solidFill>
                <a:srgbClr val="363131">
                  <a:alpha val="90000"/>
                </a:srgbClr>
              </a:solidFill>
              <a:prstDash val="solid"/>
              <a:miter lim="400000"/>
            </a:ln>
          </a:bottom>
          <a:insideH>
            <a:ln w="12700" cap="flat">
              <a:solidFill>
                <a:srgbClr val="363131">
                  <a:alpha val="90000"/>
                </a:srgbClr>
              </a:solidFill>
              <a:prstDash val="solid"/>
              <a:miter lim="400000"/>
            </a:ln>
          </a:insideH>
          <a:insideV>
            <a:ln w="12700" cap="flat">
              <a:solidFill>
                <a:srgbClr val="363131">
                  <a:alpha val="90000"/>
                </a:srgbClr>
              </a:solidFill>
              <a:prstDash val="solid"/>
              <a:miter lim="400000"/>
            </a:ln>
          </a:insideV>
        </a:tcBdr>
        <a:fill>
          <a:noFill/>
        </a:fill>
      </a:tcStyle>
    </a:firstCol>
    <a:lastRow>
      <a:tcTxStyle b="on" i="off">
        <a:font>
          <a:latin typeface="Baskerville SemiBold"/>
          <a:ea typeface="Baskerville SemiBold"/>
          <a:cs typeface="Baskerville SemiBold"/>
        </a:font>
        <a:srgbClr val="6F6A5A"/>
      </a:tcTxStyle>
      <a:tcStyle>
        <a:tcBdr>
          <a:left>
            <a:ln w="12700" cap="flat">
              <a:solidFill>
                <a:srgbClr val="363131">
                  <a:alpha val="90000"/>
                </a:srgbClr>
              </a:solidFill>
              <a:prstDash val="solid"/>
              <a:miter lim="400000"/>
            </a:ln>
          </a:left>
          <a:right>
            <a:ln w="12700" cap="flat">
              <a:solidFill>
                <a:srgbClr val="363131">
                  <a:alpha val="90000"/>
                </a:srgbClr>
              </a:solidFill>
              <a:prstDash val="solid"/>
              <a:miter lim="400000"/>
            </a:ln>
          </a:right>
          <a:top>
            <a:ln w="25400" cap="flat">
              <a:solidFill>
                <a:srgbClr val="363131">
                  <a:alpha val="90000"/>
                </a:srgbClr>
              </a:solidFill>
              <a:prstDash val="solid"/>
              <a:miter lim="400000"/>
            </a:ln>
          </a:top>
          <a:bottom>
            <a:ln w="12700" cap="flat">
              <a:solidFill>
                <a:srgbClr val="363131">
                  <a:alpha val="90000"/>
                </a:srgbClr>
              </a:solidFill>
              <a:prstDash val="solid"/>
              <a:miter lim="400000"/>
            </a:ln>
          </a:bottom>
          <a:insideH>
            <a:ln w="12700" cap="flat">
              <a:solidFill>
                <a:srgbClr val="363131">
                  <a:alpha val="90000"/>
                </a:srgbClr>
              </a:solidFill>
              <a:prstDash val="solid"/>
              <a:miter lim="400000"/>
            </a:ln>
          </a:insideH>
          <a:insideV>
            <a:ln w="12700" cap="flat">
              <a:solidFill>
                <a:srgbClr val="363131">
                  <a:alpha val="90000"/>
                </a:srgbClr>
              </a:solidFill>
              <a:prstDash val="solid"/>
              <a:miter lim="400000"/>
            </a:ln>
          </a:insideV>
        </a:tcBdr>
        <a:fill>
          <a:noFill/>
        </a:fill>
      </a:tcStyle>
    </a:lastRow>
    <a:firstRow>
      <a:tcTxStyle b="on" i="off">
        <a:font>
          <a:latin typeface="Baskerville SemiBold"/>
          <a:ea typeface="Baskerville SemiBold"/>
          <a:cs typeface="Baskerville SemiBold"/>
        </a:font>
        <a:srgbClr val="FFFCF2"/>
      </a:tcTxStyle>
      <a:tcStyle>
        <a:tcBdr>
          <a:left>
            <a:ln w="12700" cap="flat">
              <a:solidFill>
                <a:srgbClr val="363131">
                  <a:alpha val="90000"/>
                </a:srgbClr>
              </a:solidFill>
              <a:prstDash val="solid"/>
              <a:miter lim="400000"/>
            </a:ln>
          </a:left>
          <a:right>
            <a:ln w="12700" cap="flat">
              <a:solidFill>
                <a:srgbClr val="363131">
                  <a:alpha val="90000"/>
                </a:srgbClr>
              </a:solidFill>
              <a:prstDash val="solid"/>
              <a:miter lim="400000"/>
            </a:ln>
          </a:right>
          <a:top>
            <a:ln w="12700" cap="flat">
              <a:solidFill>
                <a:srgbClr val="363131">
                  <a:alpha val="90000"/>
                </a:srgbClr>
              </a:solidFill>
              <a:prstDash val="solid"/>
              <a:miter lim="400000"/>
            </a:ln>
          </a:top>
          <a:bottom>
            <a:ln w="12700" cap="flat">
              <a:solidFill>
                <a:srgbClr val="363131">
                  <a:alpha val="90000"/>
                </a:srgbClr>
              </a:solidFill>
              <a:prstDash val="solid"/>
              <a:miter lim="400000"/>
            </a:ln>
          </a:bottom>
          <a:insideH>
            <a:ln w="12700" cap="flat">
              <a:solidFill>
                <a:srgbClr val="363131">
                  <a:alpha val="90000"/>
                </a:srgbClr>
              </a:solidFill>
              <a:prstDash val="solid"/>
              <a:miter lim="400000"/>
            </a:ln>
          </a:insideH>
          <a:insideV>
            <a:ln w="12700" cap="flat">
              <a:solidFill>
                <a:srgbClr val="363131">
                  <a:alpha val="90000"/>
                </a:srgbClr>
              </a:solidFill>
              <a:prstDash val="solid"/>
              <a:miter lim="400000"/>
            </a:ln>
          </a:insideV>
        </a:tcBdr>
        <a:fill>
          <a:noFill/>
        </a:fill>
      </a:tcStyle>
    </a:firstRow>
  </a:tblStyle>
  <a:tblStyle styleId="{C7B018BB-80A7-4F77-B60F-C8B233D01FF8}" styleName="">
    <a:tblBg/>
    <a:wholeTbl>
      <a:tcTxStyle b="off" i="off">
        <a:font>
          <a:latin typeface="Baskerville"/>
          <a:ea typeface="Baskerville"/>
          <a:cs typeface="Baskerville"/>
        </a:font>
        <a:srgbClr val="635F51"/>
      </a:tcTxStyle>
      <a:tcStyle>
        <a:tcBdr>
          <a:left>
            <a:ln w="12700" cap="flat">
              <a:noFill/>
              <a:miter lim="400000"/>
            </a:ln>
          </a:left>
          <a:right>
            <a:ln w="12700" cap="flat">
              <a:noFill/>
              <a:miter lim="400000"/>
            </a:ln>
          </a:right>
          <a:top>
            <a:ln w="12700" cap="flat">
              <a:solidFill>
                <a:srgbClr val="766246"/>
              </a:solidFill>
              <a:prstDash val="solid"/>
              <a:miter lim="400000"/>
            </a:ln>
          </a:top>
          <a:bottom>
            <a:ln w="12700" cap="flat">
              <a:solidFill>
                <a:srgbClr val="766246"/>
              </a:solidFill>
              <a:prstDash val="solid"/>
              <a:miter lim="400000"/>
            </a:ln>
          </a:bottom>
          <a:insideH>
            <a:ln w="12700" cap="flat">
              <a:solidFill>
                <a:srgbClr val="766246"/>
              </a:solidFill>
              <a:prstDash val="solid"/>
              <a:miter lim="400000"/>
            </a:ln>
          </a:insideH>
          <a:insideV>
            <a:ln w="12700" cap="flat">
              <a:noFill/>
              <a:miter lim="400000"/>
            </a:ln>
          </a:insideV>
        </a:tcBdr>
        <a:fill>
          <a:solidFill>
            <a:srgbClr val="E6E1C6">
              <a:alpha val="82000"/>
            </a:srgbClr>
          </a:solidFill>
        </a:fill>
      </a:tcStyle>
    </a:wholeTbl>
    <a:band2H>
      <a:tcTxStyle/>
      <a:tcStyle>
        <a:tcBdr/>
        <a:fill>
          <a:solidFill>
            <a:srgbClr val="E6E1C6">
              <a:alpha val="19000"/>
            </a:srgbClr>
          </a:solidFill>
        </a:fill>
      </a:tcStyle>
    </a:band2H>
    <a:firstCol>
      <a:tcTxStyle b="off" i="off">
        <a:font>
          <a:latin typeface="Baskerville"/>
          <a:ea typeface="Baskerville"/>
          <a:cs typeface="Baskerville"/>
        </a:font>
        <a:srgbClr val="635F51"/>
      </a:tcTxStyle>
      <a:tcStyle>
        <a:tcBdr>
          <a:left>
            <a:ln w="3175" cap="flat">
              <a:solidFill>
                <a:srgbClr val="766246"/>
              </a:solidFill>
              <a:prstDash val="solid"/>
              <a:miter lim="400000"/>
            </a:ln>
          </a:left>
          <a:right>
            <a:ln w="12700" cap="flat">
              <a:solidFill>
                <a:srgbClr val="766246"/>
              </a:solidFill>
              <a:prstDash val="solid"/>
              <a:miter lim="400000"/>
            </a:ln>
          </a:right>
          <a:top>
            <a:ln w="12700" cap="flat">
              <a:solidFill>
                <a:srgbClr val="766246"/>
              </a:solidFill>
              <a:prstDash val="solid"/>
              <a:miter lim="400000"/>
            </a:ln>
          </a:top>
          <a:bottom>
            <a:ln w="12700" cap="flat">
              <a:solidFill>
                <a:srgbClr val="766246"/>
              </a:solidFill>
              <a:prstDash val="solid"/>
              <a:miter lim="400000"/>
            </a:ln>
          </a:bottom>
          <a:insideH>
            <a:ln w="12700" cap="flat">
              <a:solidFill>
                <a:srgbClr val="766246"/>
              </a:solidFill>
              <a:prstDash val="solid"/>
              <a:miter lim="400000"/>
            </a:ln>
          </a:insideH>
          <a:insideV>
            <a:ln w="12700" cap="flat">
              <a:noFill/>
              <a:miter lim="400000"/>
            </a:ln>
          </a:insideV>
        </a:tcBdr>
        <a:fill>
          <a:solidFill>
            <a:srgbClr val="E6E1C6">
              <a:alpha val="82000"/>
            </a:srgbClr>
          </a:solidFill>
        </a:fill>
      </a:tcStyle>
    </a:firstCol>
    <a:lastRow>
      <a:tcTxStyle b="off" i="off">
        <a:font>
          <a:latin typeface="Baskerville"/>
          <a:ea typeface="Baskerville"/>
          <a:cs typeface="Baskerville"/>
        </a:font>
        <a:srgbClr val="635F51"/>
      </a:tcTxStyle>
      <a:tcStyle>
        <a:tcBdr>
          <a:left>
            <a:ln w="12700" cap="flat">
              <a:noFill/>
              <a:miter lim="400000"/>
            </a:ln>
          </a:left>
          <a:right>
            <a:ln w="12700" cap="flat">
              <a:noFill/>
              <a:miter lim="400000"/>
            </a:ln>
          </a:right>
          <a:top>
            <a:ln w="25400" cap="flat">
              <a:solidFill>
                <a:srgbClr val="766246"/>
              </a:solidFill>
              <a:prstDash val="solid"/>
              <a:miter lim="400000"/>
            </a:ln>
          </a:top>
          <a:bottom>
            <a:ln w="3175" cap="flat">
              <a:solidFill>
                <a:srgbClr val="766246"/>
              </a:solidFill>
              <a:prstDash val="solid"/>
              <a:miter lim="400000"/>
            </a:ln>
          </a:bottom>
          <a:insideH>
            <a:ln w="12700" cap="flat">
              <a:solidFill>
                <a:srgbClr val="766246"/>
              </a:solidFill>
              <a:prstDash val="solid"/>
              <a:miter lim="400000"/>
            </a:ln>
          </a:insideH>
          <a:insideV>
            <a:ln w="12700" cap="flat">
              <a:noFill/>
              <a:miter lim="400000"/>
            </a:ln>
          </a:insideV>
        </a:tcBdr>
        <a:fill>
          <a:solidFill>
            <a:srgbClr val="E6E1C6">
              <a:alpha val="82000"/>
            </a:srgbClr>
          </a:solidFill>
        </a:fill>
      </a:tcStyle>
    </a:lastRow>
    <a:firstRow>
      <a:tcTxStyle b="on" i="off">
        <a:font>
          <a:latin typeface="Baskerville SemiBold"/>
          <a:ea typeface="Baskerville SemiBold"/>
          <a:cs typeface="Baskerville SemiBold"/>
        </a:font>
        <a:srgbClr val="F3F1DF"/>
      </a:tcTxStyle>
      <a:tcStyle>
        <a:tcBdr>
          <a:left>
            <a:ln w="12700" cap="flat">
              <a:noFill/>
              <a:miter lim="400000"/>
            </a:ln>
          </a:left>
          <a:right>
            <a:ln w="12700" cap="flat">
              <a:noFill/>
              <a:miter lim="400000"/>
            </a:ln>
          </a:right>
          <a:top>
            <a:ln w="3175" cap="flat">
              <a:solidFill>
                <a:srgbClr val="766246"/>
              </a:solidFill>
              <a:prstDash val="solid"/>
              <a:miter lim="400000"/>
            </a:ln>
          </a:top>
          <a:bottom>
            <a:ln w="12700" cap="flat">
              <a:solidFill>
                <a:srgbClr val="766246"/>
              </a:solidFill>
              <a:prstDash val="solid"/>
              <a:miter lim="400000"/>
            </a:ln>
          </a:bottom>
          <a:insideH>
            <a:ln w="12700" cap="flat">
              <a:solidFill>
                <a:srgbClr val="E8E4D8"/>
              </a:solidFill>
              <a:prstDash val="solid"/>
              <a:miter lim="400000"/>
            </a:ln>
          </a:insideH>
          <a:insideV>
            <a:ln w="12700" cap="flat">
              <a:noFill/>
              <a:miter lim="400000"/>
            </a:ln>
          </a:insideV>
        </a:tcBdr>
        <a:fill>
          <a:solidFill>
            <a:schemeClr val="accent2"/>
          </a:solidFill>
        </a:fill>
      </a:tcStyle>
    </a:firstRow>
  </a:tblStyle>
  <a:tblStyle styleId="{EEE7283C-3CF3-47DC-8721-378D4A62B228}" styleName="">
    <a:tblBg/>
    <a:wholeTbl>
      <a:tcTxStyle b="off" i="off">
        <a:font>
          <a:latin typeface="Baskerville"/>
          <a:ea typeface="Baskerville"/>
          <a:cs typeface="Baskerville"/>
        </a:font>
        <a:srgbClr val="635F51"/>
      </a:tcTxStyle>
      <a:tcStyle>
        <a:tcBdr>
          <a:left>
            <a:ln w="12700" cap="flat">
              <a:noFill/>
              <a:miter lim="400000"/>
            </a:ln>
          </a:left>
          <a:right>
            <a:ln w="12700" cap="flat">
              <a:noFill/>
              <a:miter lim="400000"/>
            </a:ln>
          </a:right>
          <a:top>
            <a:ln w="12700" cap="flat">
              <a:solidFill>
                <a:srgbClr val="A7A698"/>
              </a:solidFill>
              <a:prstDash val="solid"/>
              <a:miter lim="400000"/>
            </a:ln>
          </a:top>
          <a:bottom>
            <a:ln w="12700" cap="flat">
              <a:solidFill>
                <a:srgbClr val="A7A698"/>
              </a:solidFill>
              <a:prstDash val="solid"/>
              <a:miter lim="400000"/>
            </a:ln>
          </a:bottom>
          <a:insideH>
            <a:ln w="12700" cap="flat">
              <a:solidFill>
                <a:srgbClr val="A7A698"/>
              </a:solidFill>
              <a:prstDash val="solid"/>
              <a:miter lim="400000"/>
            </a:ln>
          </a:insideH>
          <a:insideV>
            <a:ln w="12700" cap="flat">
              <a:noFill/>
              <a:miter lim="400000"/>
            </a:ln>
          </a:insideV>
        </a:tcBdr>
        <a:fill>
          <a:noFill/>
        </a:fill>
      </a:tcStyle>
    </a:wholeTbl>
    <a:band2H>
      <a:tcTxStyle/>
      <a:tcStyle>
        <a:tcBdr/>
        <a:fill>
          <a:solidFill>
            <a:srgbClr val="94908F">
              <a:alpha val="8000"/>
            </a:srgbClr>
          </a:solidFill>
        </a:fill>
      </a:tcStyle>
    </a:band2H>
    <a:firstCol>
      <a:tcTxStyle b="off" i="off">
        <a:font>
          <a:latin typeface="Baskerville"/>
          <a:ea typeface="Baskerville"/>
          <a:cs typeface="Baskerville"/>
        </a:font>
        <a:srgbClr val="FFFCF2"/>
      </a:tcTxStyle>
      <a:tcStyle>
        <a:tcBdr>
          <a:left>
            <a:ln w="12700" cap="flat">
              <a:solidFill>
                <a:srgbClr val="A7A698"/>
              </a:solidFill>
              <a:prstDash val="solid"/>
              <a:miter lim="400000"/>
            </a:ln>
          </a:left>
          <a:right>
            <a:ln w="12700" cap="flat">
              <a:solidFill>
                <a:srgbClr val="4C4F57"/>
              </a:solidFill>
              <a:prstDash val="solid"/>
              <a:miter lim="400000"/>
            </a:ln>
          </a:right>
          <a:top>
            <a:ln w="12700" cap="flat">
              <a:solidFill>
                <a:srgbClr val="727264"/>
              </a:solidFill>
              <a:prstDash val="solid"/>
              <a:miter lim="400000"/>
            </a:ln>
          </a:top>
          <a:bottom>
            <a:ln w="12700" cap="flat">
              <a:solidFill>
                <a:srgbClr val="727264"/>
              </a:solidFill>
              <a:prstDash val="solid"/>
              <a:miter lim="400000"/>
            </a:ln>
          </a:bottom>
          <a:insideH>
            <a:ln w="12700" cap="flat">
              <a:solidFill>
                <a:srgbClr val="727264"/>
              </a:solidFill>
              <a:prstDash val="solid"/>
              <a:miter lim="400000"/>
            </a:ln>
          </a:insideH>
          <a:insideV>
            <a:ln w="12700" cap="flat">
              <a:solidFill>
                <a:srgbClr val="727264"/>
              </a:solidFill>
              <a:prstDash val="solid"/>
              <a:miter lim="400000"/>
            </a:ln>
          </a:insideV>
        </a:tcBdr>
        <a:fill>
          <a:noFill/>
        </a:fill>
      </a:tcStyle>
    </a:firstCol>
    <a:lastRow>
      <a:tcTxStyle b="on" i="off">
        <a:font>
          <a:latin typeface="Baskerville SemiBold"/>
          <a:ea typeface="Baskerville SemiBold"/>
          <a:cs typeface="Baskerville SemiBold"/>
        </a:font>
        <a:srgbClr val="FFFCF2"/>
      </a:tcTxStyle>
      <a:tcStyle>
        <a:tcBdr>
          <a:left>
            <a:ln w="12700" cap="flat">
              <a:noFill/>
              <a:miter lim="400000"/>
            </a:ln>
          </a:left>
          <a:right>
            <a:ln w="12700" cap="flat">
              <a:noFill/>
              <a:miter lim="400000"/>
            </a:ln>
          </a:right>
          <a:top>
            <a:ln w="12700" cap="flat">
              <a:solidFill>
                <a:srgbClr val="4C4F57"/>
              </a:solidFill>
              <a:prstDash val="solid"/>
              <a:miter lim="400000"/>
            </a:ln>
          </a:top>
          <a:bottom>
            <a:ln w="12700" cap="flat">
              <a:solidFill>
                <a:srgbClr val="A7A698"/>
              </a:solidFill>
              <a:prstDash val="solid"/>
              <a:miter lim="400000"/>
            </a:ln>
          </a:bottom>
          <a:insideH>
            <a:ln w="12700" cap="flat">
              <a:solidFill>
                <a:srgbClr val="4C4F57"/>
              </a:solidFill>
              <a:prstDash val="solid"/>
              <a:miter lim="400000"/>
            </a:ln>
          </a:insideH>
          <a:insideV>
            <a:ln w="12700" cap="flat">
              <a:noFill/>
              <a:miter lim="400000"/>
            </a:ln>
          </a:insideV>
        </a:tcBdr>
        <a:fill>
          <a:noFill/>
        </a:fill>
      </a:tcStyle>
    </a:lastRow>
    <a:firstRow>
      <a:tcTxStyle b="on" i="off">
        <a:font>
          <a:latin typeface="Baskerville SemiBold"/>
          <a:ea typeface="Baskerville SemiBold"/>
          <a:cs typeface="Baskerville SemiBold"/>
        </a:font>
        <a:srgbClr val="FFFCF2"/>
      </a:tcTxStyle>
      <a:tcStyle>
        <a:tcBdr>
          <a:left>
            <a:ln w="12700" cap="flat">
              <a:noFill/>
              <a:miter lim="400000"/>
            </a:ln>
          </a:left>
          <a:right>
            <a:ln w="12700" cap="flat">
              <a:noFill/>
              <a:miter lim="400000"/>
            </a:ln>
          </a:right>
          <a:top>
            <a:ln w="12700" cap="flat">
              <a:solidFill>
                <a:srgbClr val="A7A698"/>
              </a:solidFill>
              <a:prstDash val="solid"/>
              <a:miter lim="400000"/>
            </a:ln>
          </a:top>
          <a:bottom>
            <a:ln w="12700" cap="flat">
              <a:solidFill>
                <a:srgbClr val="4C4F57"/>
              </a:solidFill>
              <a:prstDash val="solid"/>
              <a:miter lim="400000"/>
            </a:ln>
          </a:bottom>
          <a:insideH>
            <a:ln w="12700" cap="flat">
              <a:solidFill>
                <a:srgbClr val="4C4F57"/>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Baskerville"/>
          <a:ea typeface="Baskerville"/>
          <a:cs typeface="Baskerville"/>
        </a:font>
        <a:srgbClr val="635F51"/>
      </a:tcTxStyle>
      <a:tcStyle>
        <a:tcBdr>
          <a:left>
            <a:ln w="12700" cap="flat">
              <a:noFill/>
              <a:miter lim="400000"/>
            </a:ln>
          </a:left>
          <a:right>
            <a:ln w="12700" cap="flat">
              <a:noFill/>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FECE2"/>
          </a:solidFill>
        </a:fill>
      </a:tcStyle>
    </a:wholeTbl>
    <a:band2H>
      <a:tcTxStyle/>
      <a:tcStyle>
        <a:tcBdr/>
        <a:fill>
          <a:solidFill>
            <a:srgbClr val="FFFBF1"/>
          </a:solidFill>
        </a:fill>
      </a:tcStyle>
    </a:band2H>
    <a:firstCol>
      <a:tcTxStyle b="on" i="off">
        <a:font>
          <a:latin typeface="Baskerville SemiBold"/>
          <a:ea typeface="Baskerville SemiBold"/>
          <a:cs typeface="Baskerville SemiBold"/>
        </a:font>
        <a:srgbClr val="6F6A5A"/>
      </a:tcTxStyle>
      <a:tcStyle>
        <a:tcBdr>
          <a:left>
            <a:ln w="12700" cap="flat">
              <a:solidFill>
                <a:srgbClr val="5F5857"/>
              </a:solidFill>
              <a:prstDash val="solid"/>
              <a:miter lim="400000"/>
            </a:ln>
          </a:left>
          <a:right>
            <a:ln w="12700" cap="flat">
              <a:solidFill>
                <a:srgbClr val="A29A85"/>
              </a:solidFill>
              <a:prstDash val="solid"/>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solidFill>
                <a:srgbClr val="A29A85"/>
              </a:solidFill>
              <a:prstDash val="solid"/>
              <a:miter lim="400000"/>
            </a:ln>
          </a:insideV>
        </a:tcBdr>
        <a:fill>
          <a:solidFill>
            <a:srgbClr val="E8E4D8"/>
          </a:solidFill>
        </a:fill>
      </a:tcStyle>
    </a:firstCol>
    <a:lastRow>
      <a:tcTxStyle b="on" i="off">
        <a:font>
          <a:latin typeface="Baskerville SemiBold"/>
          <a:ea typeface="Baskerville SemiBold"/>
          <a:cs typeface="Baskerville SemiBold"/>
        </a:font>
        <a:srgbClr val="FFFCF2"/>
      </a:tcTxStyle>
      <a:tcStyle>
        <a:tcBdr>
          <a:left>
            <a:ln w="12700" cap="flat">
              <a:noFill/>
              <a:miter lim="400000"/>
            </a:ln>
          </a:left>
          <a:right>
            <a:ln w="12700" cap="flat">
              <a:noFill/>
              <a:miter lim="400000"/>
            </a:ln>
          </a:right>
          <a:top>
            <a:ln w="12700" cap="flat">
              <a:solidFill>
                <a:srgbClr val="353030"/>
              </a:solidFill>
              <a:prstDash val="solid"/>
              <a:miter lim="400000"/>
            </a:ln>
          </a:top>
          <a:bottom>
            <a:ln w="12700" cap="flat">
              <a:solidFill>
                <a:srgbClr val="5F5857"/>
              </a:solidFill>
              <a:prstDash val="solid"/>
              <a:miter lim="400000"/>
            </a:ln>
          </a:bottom>
          <a:insideH>
            <a:ln w="12700" cap="flat">
              <a:solidFill>
                <a:srgbClr val="494242"/>
              </a:solidFill>
              <a:prstDash val="solid"/>
              <a:miter lim="400000"/>
            </a:ln>
          </a:insideH>
          <a:insideV>
            <a:ln w="12700" cap="flat">
              <a:noFill/>
              <a:miter lim="400000"/>
            </a:ln>
          </a:insideV>
        </a:tcBdr>
        <a:fill>
          <a:noFill/>
        </a:fill>
      </a:tcStyle>
    </a:lastRow>
    <a:firstRow>
      <a:tcTxStyle b="on" i="off">
        <a:font>
          <a:latin typeface="Baskerville SemiBold"/>
          <a:ea typeface="Baskerville SemiBold"/>
          <a:cs typeface="Baskerville SemiBold"/>
        </a:font>
        <a:srgbClr val="FFFCF2"/>
      </a:tcTxStyle>
      <a:tcStyle>
        <a:tcBdr>
          <a:left>
            <a:ln w="12700" cap="flat">
              <a:noFill/>
              <a:miter lim="400000"/>
            </a:ln>
          </a:left>
          <a:right>
            <a:ln w="12700" cap="flat">
              <a:noFill/>
              <a:miter lim="400000"/>
            </a:ln>
          </a:right>
          <a:top>
            <a:ln w="12700" cap="flat">
              <a:solidFill>
                <a:srgbClr val="5F5857"/>
              </a:solidFill>
              <a:prstDash val="solid"/>
              <a:miter lim="400000"/>
            </a:ln>
          </a:top>
          <a:bottom>
            <a:ln w="12700" cap="flat">
              <a:solidFill>
                <a:srgbClr val="F1EEE5"/>
              </a:solidFill>
              <a:prstDash val="solid"/>
              <a:miter lim="400000"/>
            </a:ln>
          </a:bottom>
          <a:insideH>
            <a:ln w="12700" cap="flat">
              <a:solidFill>
                <a:srgbClr val="D9CFB2"/>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Baskerville"/>
          <a:ea typeface="Baskerville"/>
          <a:cs typeface="Baskerville"/>
        </a:font>
        <a:srgbClr val="5F5857"/>
      </a:tcTxStyle>
      <a:tcStyle>
        <a:tcBdr>
          <a:left>
            <a:ln w="12700" cap="flat">
              <a:solidFill>
                <a:srgbClr val="F7F6F1"/>
              </a:solidFill>
              <a:prstDash val="solid"/>
              <a:miter lim="400000"/>
            </a:ln>
          </a:left>
          <a:right>
            <a:ln w="12700" cap="flat">
              <a:solidFill>
                <a:srgbClr val="F7F6F1"/>
              </a:solidFill>
              <a:prstDash val="solid"/>
              <a:miter lim="400000"/>
            </a:ln>
          </a:right>
          <a:top>
            <a:ln w="12700" cap="flat">
              <a:solidFill>
                <a:srgbClr val="F7F6F1"/>
              </a:solidFill>
              <a:prstDash val="solid"/>
              <a:miter lim="400000"/>
            </a:ln>
          </a:top>
          <a:bottom>
            <a:ln w="12700" cap="flat">
              <a:solidFill>
                <a:srgbClr val="F7F6F1"/>
              </a:solidFill>
              <a:prstDash val="solid"/>
              <a:miter lim="400000"/>
            </a:ln>
          </a:bottom>
          <a:insideH>
            <a:ln w="12700" cap="flat">
              <a:solidFill>
                <a:srgbClr val="F7F6F1"/>
              </a:solidFill>
              <a:prstDash val="solid"/>
              <a:miter lim="400000"/>
            </a:ln>
          </a:insideH>
          <a:insideV>
            <a:ln w="12700" cap="flat">
              <a:solidFill>
                <a:srgbClr val="F7F6F1"/>
              </a:solidFill>
              <a:prstDash val="solid"/>
              <a:miter lim="400000"/>
            </a:ln>
          </a:insideV>
        </a:tcBdr>
        <a:fill>
          <a:solidFill>
            <a:srgbClr val="CBC7C7"/>
          </a:solidFill>
        </a:fill>
      </a:tcStyle>
    </a:wholeTbl>
    <a:band2H>
      <a:tcTxStyle/>
      <a:tcStyle>
        <a:tcBdr/>
        <a:fill>
          <a:solidFill>
            <a:srgbClr val="DED9DA"/>
          </a:solidFill>
        </a:fill>
      </a:tcStyle>
    </a:band2H>
    <a:firstCol>
      <a:tcTxStyle b="on" i="off">
        <a:font>
          <a:latin typeface="Baskerville SemiBold"/>
          <a:ea typeface="Baskerville SemiBold"/>
          <a:cs typeface="Baskerville SemiBold"/>
        </a:font>
        <a:srgbClr val="FFFCF2"/>
      </a:tcTxStyle>
      <a:tcStyle>
        <a:tcBdr>
          <a:left>
            <a:ln w="12700" cap="flat">
              <a:solidFill>
                <a:srgbClr val="F7F6F1"/>
              </a:solidFill>
              <a:prstDash val="solid"/>
              <a:miter lim="400000"/>
            </a:ln>
          </a:left>
          <a:right>
            <a:ln w="12700" cap="flat">
              <a:solidFill>
                <a:srgbClr val="F7F6F1"/>
              </a:solidFill>
              <a:prstDash val="solid"/>
              <a:miter lim="400000"/>
            </a:ln>
          </a:right>
          <a:top>
            <a:ln w="12700" cap="flat">
              <a:solidFill>
                <a:srgbClr val="F7F6F1"/>
              </a:solidFill>
              <a:prstDash val="solid"/>
              <a:miter lim="400000"/>
            </a:ln>
          </a:top>
          <a:bottom>
            <a:ln w="12700" cap="flat">
              <a:solidFill>
                <a:srgbClr val="F7F6F1"/>
              </a:solidFill>
              <a:prstDash val="solid"/>
              <a:miter lim="400000"/>
            </a:ln>
          </a:bottom>
          <a:insideH>
            <a:ln w="12700" cap="flat">
              <a:solidFill>
                <a:srgbClr val="F7F6F1"/>
              </a:solidFill>
              <a:prstDash val="solid"/>
              <a:miter lim="400000"/>
            </a:ln>
          </a:insideH>
          <a:insideV>
            <a:ln w="12700" cap="flat">
              <a:solidFill>
                <a:srgbClr val="F7F6F1"/>
              </a:solidFill>
              <a:prstDash val="solid"/>
              <a:miter lim="400000"/>
            </a:ln>
          </a:insideV>
        </a:tcBdr>
        <a:fill>
          <a:solidFill>
            <a:srgbClr val="5F5857"/>
          </a:solidFill>
        </a:fill>
      </a:tcStyle>
    </a:firstCol>
    <a:lastRow>
      <a:tcTxStyle b="on" i="off">
        <a:font>
          <a:latin typeface="Baskerville SemiBold"/>
          <a:ea typeface="Baskerville SemiBold"/>
          <a:cs typeface="Baskerville SemiBold"/>
        </a:font>
        <a:srgbClr val="FFFCF2"/>
      </a:tcTxStyle>
      <a:tcStyle>
        <a:tcBdr>
          <a:left>
            <a:ln w="12700" cap="flat">
              <a:solidFill>
                <a:srgbClr val="F7F6F1"/>
              </a:solidFill>
              <a:prstDash val="solid"/>
              <a:miter lim="400000"/>
            </a:ln>
          </a:left>
          <a:right>
            <a:ln w="12700" cap="flat">
              <a:solidFill>
                <a:srgbClr val="F7F6F1"/>
              </a:solidFill>
              <a:prstDash val="solid"/>
              <a:miter lim="400000"/>
            </a:ln>
          </a:right>
          <a:top>
            <a:ln w="12700" cap="flat">
              <a:solidFill>
                <a:srgbClr val="F7F6F1"/>
              </a:solidFill>
              <a:prstDash val="solid"/>
              <a:miter lim="400000"/>
            </a:ln>
          </a:top>
          <a:bottom>
            <a:ln w="12700" cap="flat">
              <a:solidFill>
                <a:srgbClr val="F7F6F1"/>
              </a:solidFill>
              <a:prstDash val="solid"/>
              <a:miter lim="400000"/>
            </a:ln>
          </a:bottom>
          <a:insideH>
            <a:ln w="12700" cap="flat">
              <a:solidFill>
                <a:srgbClr val="F7F6F1"/>
              </a:solidFill>
              <a:prstDash val="solid"/>
              <a:miter lim="400000"/>
            </a:ln>
          </a:insideH>
          <a:insideV>
            <a:ln w="12700" cap="flat">
              <a:solidFill>
                <a:srgbClr val="F7F6F1"/>
              </a:solidFill>
              <a:prstDash val="solid"/>
              <a:miter lim="400000"/>
            </a:ln>
          </a:insideV>
        </a:tcBdr>
        <a:fill>
          <a:solidFill>
            <a:srgbClr val="7C7878"/>
          </a:solidFill>
        </a:fill>
      </a:tcStyle>
    </a:lastRow>
    <a:firstRow>
      <a:tcTxStyle b="on" i="off">
        <a:font>
          <a:latin typeface="Baskerville SemiBold"/>
          <a:ea typeface="Baskerville SemiBold"/>
          <a:cs typeface="Baskerville SemiBold"/>
        </a:font>
        <a:srgbClr val="FFFCF2"/>
      </a:tcTxStyle>
      <a:tcStyle>
        <a:tcBdr>
          <a:left>
            <a:ln w="12700" cap="flat">
              <a:solidFill>
                <a:srgbClr val="F7F6F1"/>
              </a:solidFill>
              <a:prstDash val="solid"/>
              <a:miter lim="400000"/>
            </a:ln>
          </a:left>
          <a:right>
            <a:ln w="12700" cap="flat">
              <a:solidFill>
                <a:srgbClr val="F7F6F1"/>
              </a:solidFill>
              <a:prstDash val="solid"/>
              <a:miter lim="400000"/>
            </a:ln>
          </a:right>
          <a:top>
            <a:ln w="12700" cap="flat">
              <a:solidFill>
                <a:srgbClr val="F7F6F1"/>
              </a:solidFill>
              <a:prstDash val="solid"/>
              <a:miter lim="400000"/>
            </a:ln>
          </a:top>
          <a:bottom>
            <a:ln w="12700" cap="flat">
              <a:solidFill>
                <a:srgbClr val="F7F6F1"/>
              </a:solidFill>
              <a:prstDash val="solid"/>
              <a:miter lim="400000"/>
            </a:ln>
          </a:bottom>
          <a:insideH>
            <a:ln w="12700" cap="flat">
              <a:solidFill>
                <a:srgbClr val="F7F6F1"/>
              </a:solidFill>
              <a:prstDash val="solid"/>
              <a:miter lim="400000"/>
            </a:ln>
          </a:insideH>
          <a:insideV>
            <a:ln w="12700" cap="flat">
              <a:solidFill>
                <a:srgbClr val="F7F6F1"/>
              </a:solidFill>
              <a:prstDash val="solid"/>
              <a:miter lim="400000"/>
            </a:ln>
          </a:insideV>
        </a:tcBdr>
        <a:fill>
          <a:solidFill>
            <a:srgbClr val="7C7878"/>
          </a:solidFill>
        </a:fill>
      </a:tcStyle>
    </a:firstRow>
  </a:tblStyle>
  <a:tblStyle styleId="{2708684C-4D16-4618-839F-0558EEFCDFE6}" styleName="">
    <a:tblBg/>
    <a:wholeTbl>
      <a:tcTxStyle b="off" i="off">
        <a:font>
          <a:latin typeface="Baskerville"/>
          <a:ea typeface="Baskerville"/>
          <a:cs typeface="Baskerville"/>
        </a:font>
        <a:srgbClr val="635F51"/>
      </a:tcTxStyle>
      <a:tcStyle>
        <a:tcBdr>
          <a:left>
            <a:ln w="12700" cap="flat">
              <a:noFill/>
              <a:miter lim="400000"/>
            </a:ln>
          </a:left>
          <a:right>
            <a:ln w="12700" cap="flat">
              <a:noFill/>
              <a:miter lim="400000"/>
            </a:ln>
          </a:right>
          <a:top>
            <a:ln w="12700" cap="flat">
              <a:solidFill>
                <a:srgbClr val="A09C9C"/>
              </a:solidFill>
              <a:prstDash val="solid"/>
              <a:miter lim="400000"/>
            </a:ln>
          </a:top>
          <a:bottom>
            <a:ln w="12700" cap="flat">
              <a:solidFill>
                <a:srgbClr val="A09C9C"/>
              </a:solidFill>
              <a:prstDash val="solid"/>
              <a:miter lim="400000"/>
            </a:ln>
          </a:bottom>
          <a:insideH>
            <a:ln w="12700" cap="flat">
              <a:solidFill>
                <a:srgbClr val="A09C9C"/>
              </a:solidFill>
              <a:prstDash val="solid"/>
              <a:miter lim="400000"/>
            </a:ln>
          </a:insideH>
          <a:insideV>
            <a:ln w="12700" cap="flat">
              <a:noFill/>
              <a:miter lim="400000"/>
            </a:ln>
          </a:insideV>
        </a:tcBdr>
        <a:fill>
          <a:solidFill>
            <a:srgbClr val="FFFFFF">
              <a:alpha val="64999"/>
            </a:srgbClr>
          </a:solidFill>
        </a:fill>
      </a:tcStyle>
    </a:wholeTbl>
    <a:band2H>
      <a:tcTxStyle/>
      <a:tcStyle>
        <a:tcBdr/>
        <a:fill>
          <a:solidFill>
            <a:srgbClr val="FFFFFF"/>
          </a:solidFill>
        </a:fill>
      </a:tcStyle>
    </a:band2H>
    <a:firstCol>
      <a:tcTxStyle b="on" i="off">
        <a:font>
          <a:latin typeface="Baskerville SemiBold"/>
          <a:ea typeface="Baskerville SemiBold"/>
          <a:cs typeface="Baskerville SemiBold"/>
        </a:font>
        <a:srgbClr val="6F6A5A"/>
      </a:tcTxStyle>
      <a:tcStyle>
        <a:tcBdr>
          <a:left>
            <a:ln w="12700" cap="flat">
              <a:solidFill>
                <a:srgbClr val="A09C9C"/>
              </a:solidFill>
              <a:prstDash val="solid"/>
              <a:miter lim="400000"/>
            </a:ln>
          </a:left>
          <a:right>
            <a:ln w="12700" cap="flat">
              <a:solidFill>
                <a:srgbClr val="A09C9C"/>
              </a:solidFill>
              <a:prstDash val="solid"/>
              <a:miter lim="400000"/>
            </a:ln>
          </a:right>
          <a:top>
            <a:ln w="12700" cap="flat">
              <a:solidFill>
                <a:srgbClr val="A09C9C"/>
              </a:solidFill>
              <a:prstDash val="solid"/>
              <a:miter lim="400000"/>
            </a:ln>
          </a:top>
          <a:bottom>
            <a:ln w="12700" cap="flat">
              <a:solidFill>
                <a:srgbClr val="A09C9C"/>
              </a:solidFill>
              <a:prstDash val="solid"/>
              <a:miter lim="400000"/>
            </a:ln>
          </a:bottom>
          <a:insideH>
            <a:ln w="12700" cap="flat">
              <a:solidFill>
                <a:srgbClr val="A09C9C"/>
              </a:solidFill>
              <a:prstDash val="solid"/>
              <a:miter lim="400000"/>
            </a:ln>
          </a:insideH>
          <a:insideV>
            <a:ln w="12700" cap="flat">
              <a:solidFill>
                <a:srgbClr val="A09C9C"/>
              </a:solidFill>
              <a:prstDash val="solid"/>
              <a:miter lim="400000"/>
            </a:ln>
          </a:insideV>
        </a:tcBdr>
        <a:fill>
          <a:noFill/>
        </a:fill>
      </a:tcStyle>
    </a:firstCol>
    <a:lastRow>
      <a:tcTxStyle b="on" i="off">
        <a:font>
          <a:latin typeface="Baskerville SemiBold"/>
          <a:ea typeface="Baskerville SemiBold"/>
          <a:cs typeface="Baskerville SemiBold"/>
        </a:font>
        <a:srgbClr val="6F6A5A"/>
      </a:tcTxStyle>
      <a:tcStyle>
        <a:tcBdr>
          <a:left>
            <a:ln w="12700" cap="flat">
              <a:noFill/>
              <a:miter lim="400000"/>
            </a:ln>
          </a:left>
          <a:right>
            <a:ln w="12700" cap="flat">
              <a:noFill/>
              <a:miter lim="400000"/>
            </a:ln>
          </a:right>
          <a:top>
            <a:ln w="12700" cap="flat">
              <a:solidFill>
                <a:srgbClr val="A09C9C"/>
              </a:solidFill>
              <a:prstDash val="solid"/>
              <a:miter lim="400000"/>
            </a:ln>
          </a:top>
          <a:bottom>
            <a:ln w="12700" cap="flat">
              <a:solidFill>
                <a:srgbClr val="A09C9C"/>
              </a:solidFill>
              <a:prstDash val="solid"/>
              <a:miter lim="400000"/>
            </a:ln>
          </a:bottom>
          <a:insideH>
            <a:ln w="12700" cap="flat">
              <a:solidFill>
                <a:srgbClr val="A09C9C"/>
              </a:solidFill>
              <a:prstDash val="solid"/>
              <a:miter lim="400000"/>
            </a:ln>
          </a:insideH>
          <a:insideV>
            <a:ln w="12700" cap="flat">
              <a:noFill/>
              <a:miter lim="400000"/>
            </a:ln>
          </a:insideV>
        </a:tcBdr>
        <a:fill>
          <a:noFill/>
        </a:fill>
      </a:tcStyle>
    </a:lastRow>
    <a:firstRow>
      <a:tcTxStyle b="on" i="off">
        <a:font>
          <a:latin typeface="Baskerville SemiBold"/>
          <a:ea typeface="Baskerville SemiBold"/>
          <a:cs typeface="Baskerville SemiBold"/>
        </a:font>
        <a:srgbClr val="6F6A5A"/>
      </a:tcTxStyle>
      <a:tcStyle>
        <a:tcBdr>
          <a:left>
            <a:ln w="12700" cap="flat">
              <a:noFill/>
              <a:miter lim="400000"/>
            </a:ln>
          </a:left>
          <a:right>
            <a:ln w="12700" cap="flat">
              <a:noFill/>
              <a:miter lim="400000"/>
            </a:ln>
          </a:right>
          <a:top>
            <a:ln w="12700" cap="flat">
              <a:solidFill>
                <a:srgbClr val="A09C9C"/>
              </a:solidFill>
              <a:prstDash val="solid"/>
              <a:miter lim="400000"/>
            </a:ln>
          </a:top>
          <a:bottom>
            <a:ln w="12700" cap="flat">
              <a:solidFill>
                <a:srgbClr val="A09C9C"/>
              </a:solidFill>
              <a:prstDash val="solid"/>
              <a:miter lim="400000"/>
            </a:ln>
          </a:bottom>
          <a:insideH>
            <a:ln w="12700" cap="flat">
              <a:solidFill>
                <a:srgbClr val="A09C9C"/>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4"/>
    <p:restoredTop sz="94607"/>
  </p:normalViewPr>
  <p:slideViewPr>
    <p:cSldViewPr snapToGrid="0">
      <p:cViewPr varScale="1">
        <p:scale>
          <a:sx n="74" d="100"/>
          <a:sy n="74" d="100"/>
        </p:scale>
        <p:origin x="1264" y="200"/>
      </p:cViewPr>
      <p:guideLst/>
    </p:cSldViewPr>
  </p:slideViewPr>
  <p:notesTextViewPr>
    <p:cViewPr>
      <p:scale>
        <a:sx n="1" d="1"/>
        <a:sy n="1" d="1"/>
      </p:scale>
      <p:origin x="0" y="0"/>
    </p:cViewPr>
  </p:notesTextViewPr>
  <p:sorterViewPr>
    <p:cViewPr>
      <p:scale>
        <a:sx n="100" d="100"/>
        <a:sy n="100" d="100"/>
      </p:scale>
      <p:origin x="0" y="-62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7835738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313960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lnSpc>
                <a:spcPct val="117999"/>
              </a:lnSpc>
            </a:pPr>
            <a:endParaRPr lang="en-US" dirty="0"/>
          </a:p>
        </p:txBody>
      </p:sp>
    </p:spTree>
    <p:extLst>
      <p:ext uri="{BB962C8B-B14F-4D97-AF65-F5344CB8AC3E}">
        <p14:creationId xmlns:p14="http://schemas.microsoft.com/office/powerpoint/2010/main" val="1272004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57200" rtl="0" latinLnBrk="0">
              <a:lnSpc>
                <a:spcPct val="117999"/>
              </a:lnSpc>
            </a:pPr>
            <a:endParaRPr lang="en-US" dirty="0"/>
          </a:p>
        </p:txBody>
      </p:sp>
    </p:spTree>
    <p:extLst>
      <p:ext uri="{BB962C8B-B14F-4D97-AF65-F5344CB8AC3E}">
        <p14:creationId xmlns:p14="http://schemas.microsoft.com/office/powerpoint/2010/main" val="1693027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17D5-94F0-2247-AA4B-CA2665C87272}"/>
              </a:ext>
            </a:extLst>
          </p:cNvPr>
          <p:cNvSpPr>
            <a:spLocks noGrp="1"/>
          </p:cNvSpPr>
          <p:nvPr>
            <p:ph type="ctrTitle"/>
          </p:nvPr>
        </p:nvSpPr>
        <p:spPr>
          <a:xfrm>
            <a:off x="1625600" y="1596249"/>
            <a:ext cx="9753600" cy="3395698"/>
          </a:xfrm>
        </p:spPr>
        <p:txBody>
          <a:bodyPr anchor="b"/>
          <a:lstStyle>
            <a:lvl1pPr algn="ctr">
              <a:defRPr sz="6400"/>
            </a:lvl1pPr>
          </a:lstStyle>
          <a:p>
            <a:r>
              <a:rPr lang="en-GB"/>
              <a:t>Click to edit Master title style</a:t>
            </a:r>
            <a:endParaRPr lang="en-US"/>
          </a:p>
        </p:txBody>
      </p:sp>
      <p:sp>
        <p:nvSpPr>
          <p:cNvPr id="3" name="Subtitle 2">
            <a:extLst>
              <a:ext uri="{FF2B5EF4-FFF2-40B4-BE49-F238E27FC236}">
                <a16:creationId xmlns:a16="http://schemas.microsoft.com/office/drawing/2014/main" id="{5EA4F712-A108-5247-B24B-0F01DE44B381}"/>
              </a:ext>
            </a:extLst>
          </p:cNvPr>
          <p:cNvSpPr>
            <a:spLocks noGrp="1"/>
          </p:cNvSpPr>
          <p:nvPr>
            <p:ph type="subTitle" idx="1"/>
          </p:nvPr>
        </p:nvSpPr>
        <p:spPr>
          <a:xfrm>
            <a:off x="1625600" y="5122898"/>
            <a:ext cx="9753600" cy="2354862"/>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90BFB87-60E4-F646-8A89-5CE856D2F8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70E2E63-E724-C442-A0D7-93398B6CE3A7}"/>
              </a:ext>
            </a:extLst>
          </p:cNvPr>
          <p:cNvSpPr>
            <a:spLocks noGrp="1"/>
          </p:cNvSpPr>
          <p:nvPr>
            <p:ph type="ftr" sz="quarter" idx="11"/>
          </p:nvPr>
        </p:nvSpPr>
        <p:spPr/>
        <p:txBody>
          <a:bodyPr/>
          <a:lstStyle/>
          <a:p>
            <a:r>
              <a:rPr lang="en-US"/>
              <a:t>Introduction to Cultural Studies by Ula Chowaniec </a:t>
            </a:r>
          </a:p>
        </p:txBody>
      </p:sp>
      <p:sp>
        <p:nvSpPr>
          <p:cNvPr id="6" name="Slide Number Placeholder 5">
            <a:extLst>
              <a:ext uri="{FF2B5EF4-FFF2-40B4-BE49-F238E27FC236}">
                <a16:creationId xmlns:a16="http://schemas.microsoft.com/office/drawing/2014/main" id="{925DF94D-03B3-EC40-853E-7A8B6E207A03}"/>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09687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1896A-F1DC-B444-8A55-4C8A036EAC8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8D4D006-ED0B-7C42-8BCA-9B39A68D552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B7E0F2-E898-E344-A86C-986D6D09C40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0418208-7770-F74E-B5F3-DE16C2FFD4FC}"/>
              </a:ext>
            </a:extLst>
          </p:cNvPr>
          <p:cNvSpPr>
            <a:spLocks noGrp="1"/>
          </p:cNvSpPr>
          <p:nvPr>
            <p:ph type="ftr" sz="quarter" idx="11"/>
          </p:nvPr>
        </p:nvSpPr>
        <p:spPr/>
        <p:txBody>
          <a:bodyPr/>
          <a:lstStyle/>
          <a:p>
            <a:r>
              <a:rPr lang="en-US"/>
              <a:t>Introduction to Cultural Studies by Ula Chowaniec </a:t>
            </a:r>
          </a:p>
        </p:txBody>
      </p:sp>
      <p:sp>
        <p:nvSpPr>
          <p:cNvPr id="6" name="Slide Number Placeholder 5">
            <a:extLst>
              <a:ext uri="{FF2B5EF4-FFF2-40B4-BE49-F238E27FC236}">
                <a16:creationId xmlns:a16="http://schemas.microsoft.com/office/drawing/2014/main" id="{4DB6C0A1-2074-6A4A-8EEC-1087C7E60A52}"/>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13750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7B14D5-1E94-6C48-A153-B9B97C76D132}"/>
              </a:ext>
            </a:extLst>
          </p:cNvPr>
          <p:cNvSpPr>
            <a:spLocks noGrp="1"/>
          </p:cNvSpPr>
          <p:nvPr>
            <p:ph type="title" orient="vert"/>
          </p:nvPr>
        </p:nvSpPr>
        <p:spPr>
          <a:xfrm>
            <a:off x="9306560" y="519289"/>
            <a:ext cx="2804160" cy="8265725"/>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5F6E22-F578-C848-B35D-A254B389B7B0}"/>
              </a:ext>
            </a:extLst>
          </p:cNvPr>
          <p:cNvSpPr>
            <a:spLocks noGrp="1"/>
          </p:cNvSpPr>
          <p:nvPr>
            <p:ph type="body" orient="vert" idx="1"/>
          </p:nvPr>
        </p:nvSpPr>
        <p:spPr>
          <a:xfrm>
            <a:off x="894080" y="519289"/>
            <a:ext cx="8249920" cy="82657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8E0332-29B8-3B41-9250-01FFA5E673E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515A8F5-2E9F-094C-85E1-644A23CFF674}"/>
              </a:ext>
            </a:extLst>
          </p:cNvPr>
          <p:cNvSpPr>
            <a:spLocks noGrp="1"/>
          </p:cNvSpPr>
          <p:nvPr>
            <p:ph type="ftr" sz="quarter" idx="11"/>
          </p:nvPr>
        </p:nvSpPr>
        <p:spPr/>
        <p:txBody>
          <a:bodyPr/>
          <a:lstStyle/>
          <a:p>
            <a:r>
              <a:rPr lang="en-US"/>
              <a:t>Introduction to Cultural Studies by Ula Chowaniec </a:t>
            </a:r>
          </a:p>
        </p:txBody>
      </p:sp>
      <p:sp>
        <p:nvSpPr>
          <p:cNvPr id="6" name="Slide Number Placeholder 5">
            <a:extLst>
              <a:ext uri="{FF2B5EF4-FFF2-40B4-BE49-F238E27FC236}">
                <a16:creationId xmlns:a16="http://schemas.microsoft.com/office/drawing/2014/main" id="{CBCB24D0-03C8-0442-8E91-CC9BA7AF168E}"/>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933310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quarter" idx="13"/>
          </p:nvPr>
        </p:nvSpPr>
        <p:spPr>
          <a:xfrm>
            <a:off x="7410450" y="2806700"/>
            <a:ext cx="4267200" cy="5638800"/>
          </a:xfrm>
          <a:prstGeom prst="rect">
            <a:avLst/>
          </a:prstGeom>
          <a:ln w="9525">
            <a:round/>
          </a:ln>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16000" y="2768600"/>
            <a:ext cx="5486400" cy="5715000"/>
          </a:xfrm>
          <a:prstGeom prst="rect">
            <a:avLst/>
          </a:prstGeom>
        </p:spPr>
        <p:txBody>
          <a:bodyPr/>
          <a:lstStyle>
            <a:lvl1pPr>
              <a:spcBef>
                <a:spcPts val="3800"/>
              </a:spcBef>
              <a:defRPr sz="3400"/>
            </a:lvl1pPr>
            <a:lvl2pPr>
              <a:spcBef>
                <a:spcPts val="3800"/>
              </a:spcBef>
              <a:defRPr sz="3400"/>
            </a:lvl2pPr>
            <a:lvl3pPr>
              <a:spcBef>
                <a:spcPts val="3800"/>
              </a:spcBef>
              <a:defRPr sz="3400"/>
            </a:lvl3pPr>
            <a:lvl4pPr marL="1625600">
              <a:spcBef>
                <a:spcPts val="3800"/>
              </a:spcBef>
              <a:defRPr sz="3400"/>
            </a:lvl4pPr>
            <a:lvl5pPr marL="2070100">
              <a:spcBef>
                <a:spcPts val="3800"/>
              </a:spcBef>
              <a:defRPr sz="34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4790143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xfrm>
            <a:off x="1016000" y="2768600"/>
            <a:ext cx="10972800" cy="5715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33179500"/>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7394351" y="4637752"/>
            <a:ext cx="4686301" cy="4152901"/>
          </a:xfrm>
          <a:prstGeom prst="rect">
            <a:avLst/>
          </a:prstGeom>
          <a:ln w="9525">
            <a:round/>
          </a:ln>
        </p:spPr>
        <p:txBody>
          <a:bodyPr lIns="91439" tIns="45719" rIns="91439" bIns="45719" anchor="t">
            <a:noAutofit/>
          </a:bodyPr>
          <a:lstStyle/>
          <a:p>
            <a:endParaRPr/>
          </a:p>
        </p:txBody>
      </p:sp>
      <p:sp>
        <p:nvSpPr>
          <p:cNvPr id="84" name="Image"/>
          <p:cNvSpPr>
            <a:spLocks noGrp="1"/>
          </p:cNvSpPr>
          <p:nvPr>
            <p:ph type="pic" sz="quarter" idx="14"/>
          </p:nvPr>
        </p:nvSpPr>
        <p:spPr>
          <a:xfrm>
            <a:off x="7394351" y="927100"/>
            <a:ext cx="4686301" cy="2857500"/>
          </a:xfrm>
          <a:prstGeom prst="rect">
            <a:avLst/>
          </a:prstGeom>
          <a:ln w="9525">
            <a:round/>
          </a:ln>
        </p:spPr>
        <p:txBody>
          <a:bodyPr lIns="91439" tIns="45719" rIns="91439" bIns="45719" anchor="t">
            <a:noAutofit/>
          </a:bodyPr>
          <a:lstStyle/>
          <a:p>
            <a:endParaRPr/>
          </a:p>
        </p:txBody>
      </p:sp>
      <p:sp>
        <p:nvSpPr>
          <p:cNvPr id="85" name="Image"/>
          <p:cNvSpPr>
            <a:spLocks noGrp="1"/>
          </p:cNvSpPr>
          <p:nvPr>
            <p:ph type="pic" sz="half" idx="15"/>
          </p:nvPr>
        </p:nvSpPr>
        <p:spPr>
          <a:xfrm>
            <a:off x="914400" y="927100"/>
            <a:ext cx="5626100" cy="7861300"/>
          </a:xfrm>
          <a:prstGeom prst="rect">
            <a:avLst/>
          </a:prstGeom>
          <a:ln w="9525">
            <a:round/>
          </a:ln>
        </p:spPr>
        <p:txBody>
          <a:bodyPr lIns="91439" tIns="45719" rIns="91439" bIns="45719" anchor="t">
            <a:noAutofit/>
          </a:bodyPr>
          <a:lstStyle/>
          <a:p>
            <a:endParaRPr/>
          </a:p>
        </p:txBody>
      </p:sp>
      <p:sp>
        <p:nvSpPr>
          <p:cNvPr id="86" name="Slide Number"/>
          <p:cNvSpPr txBox="1">
            <a:spLocks noGrp="1"/>
          </p:cNvSpPr>
          <p:nvPr>
            <p:ph type="sldNum" sz="quarter" idx="2"/>
          </p:nvPr>
        </p:nvSpPr>
        <p:spPr>
          <a:xfrm>
            <a:off x="6324599" y="9004300"/>
            <a:ext cx="342901" cy="368300"/>
          </a:xfrm>
          <a:prstGeom prst="rect">
            <a:avLst/>
          </a:prstGeom>
        </p:spPr>
        <p:txBody>
          <a:bodyPr/>
          <a:lstStyle>
            <a:lvl1pPr algn="r"/>
          </a:lstStyle>
          <a:p>
            <a:fld id="{86CB4B4D-7CA3-9044-876B-883B54F8677D}" type="slidenum">
              <a:t>‹#›</a:t>
            </a:fld>
            <a:endParaRPr/>
          </a:p>
        </p:txBody>
      </p:sp>
    </p:spTree>
    <p:extLst>
      <p:ext uri="{BB962C8B-B14F-4D97-AF65-F5344CB8AC3E}">
        <p14:creationId xmlns:p14="http://schemas.microsoft.com/office/powerpoint/2010/main" val="3876686469"/>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461189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D192-F4F1-0747-BC05-724DB6AE88A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231796B-55B9-B743-BCCD-F5A20C4AB7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30EB10E-75FB-B14F-9757-2C269CFFBDE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5BDED35-2989-5347-91BF-9D2044B7653A}"/>
              </a:ext>
            </a:extLst>
          </p:cNvPr>
          <p:cNvSpPr>
            <a:spLocks noGrp="1"/>
          </p:cNvSpPr>
          <p:nvPr>
            <p:ph type="ftr" sz="quarter" idx="11"/>
          </p:nvPr>
        </p:nvSpPr>
        <p:spPr/>
        <p:txBody>
          <a:bodyPr/>
          <a:lstStyle/>
          <a:p>
            <a:r>
              <a:rPr lang="en-US"/>
              <a:t>Introduction to Cultural Studies by Ula Chowaniec </a:t>
            </a:r>
          </a:p>
        </p:txBody>
      </p:sp>
      <p:sp>
        <p:nvSpPr>
          <p:cNvPr id="6" name="Slide Number Placeholder 5">
            <a:extLst>
              <a:ext uri="{FF2B5EF4-FFF2-40B4-BE49-F238E27FC236}">
                <a16:creationId xmlns:a16="http://schemas.microsoft.com/office/drawing/2014/main" id="{093A5843-3947-1049-9D0D-D4CF02BDB41F}"/>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6440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251F-F335-AE48-8B32-D5FEBB9621E3}"/>
              </a:ext>
            </a:extLst>
          </p:cNvPr>
          <p:cNvSpPr>
            <a:spLocks noGrp="1"/>
          </p:cNvSpPr>
          <p:nvPr>
            <p:ph type="title"/>
          </p:nvPr>
        </p:nvSpPr>
        <p:spPr>
          <a:xfrm>
            <a:off x="887307" y="2431628"/>
            <a:ext cx="11216640" cy="4057226"/>
          </a:xfrm>
        </p:spPr>
        <p:txBody>
          <a:bodyPr anchor="b"/>
          <a:lstStyle>
            <a:lvl1pPr>
              <a:defRPr sz="64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0BB6FFE-4111-AA43-BA50-86EBA1FF7F8E}"/>
              </a:ext>
            </a:extLst>
          </p:cNvPr>
          <p:cNvSpPr>
            <a:spLocks noGrp="1"/>
          </p:cNvSpPr>
          <p:nvPr>
            <p:ph type="body" idx="1"/>
          </p:nvPr>
        </p:nvSpPr>
        <p:spPr>
          <a:xfrm>
            <a:off x="887307" y="6527237"/>
            <a:ext cx="11216640" cy="2133599"/>
          </a:xfrm>
        </p:spPr>
        <p:txBody>
          <a:bodyPr/>
          <a:lstStyle>
            <a:lvl1pPr marL="0" indent="0">
              <a:buNone/>
              <a:defRPr sz="2560">
                <a:solidFill>
                  <a:schemeClr val="tx1">
                    <a:tint val="75000"/>
                  </a:schemeClr>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4410838-35BF-E947-89D7-E4BB5D63A8D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1D076B3-38CB-2E42-8358-7DD16C52B15C}"/>
              </a:ext>
            </a:extLst>
          </p:cNvPr>
          <p:cNvSpPr>
            <a:spLocks noGrp="1"/>
          </p:cNvSpPr>
          <p:nvPr>
            <p:ph type="ftr" sz="quarter" idx="11"/>
          </p:nvPr>
        </p:nvSpPr>
        <p:spPr/>
        <p:txBody>
          <a:bodyPr/>
          <a:lstStyle/>
          <a:p>
            <a:r>
              <a:rPr lang="en-US"/>
              <a:t>Introduction to Cultural Studies by Ula Chowaniec </a:t>
            </a:r>
          </a:p>
        </p:txBody>
      </p:sp>
      <p:sp>
        <p:nvSpPr>
          <p:cNvPr id="6" name="Slide Number Placeholder 5">
            <a:extLst>
              <a:ext uri="{FF2B5EF4-FFF2-40B4-BE49-F238E27FC236}">
                <a16:creationId xmlns:a16="http://schemas.microsoft.com/office/drawing/2014/main" id="{0A2BBC3D-BD95-6F48-8CEE-0B19D1C34191}"/>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89549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3AF8-58A9-3346-BE6C-A0358650ED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D275E3-646E-594E-8700-BD95027C2981}"/>
              </a:ext>
            </a:extLst>
          </p:cNvPr>
          <p:cNvSpPr>
            <a:spLocks noGrp="1"/>
          </p:cNvSpPr>
          <p:nvPr>
            <p:ph sz="half" idx="1"/>
          </p:nvPr>
        </p:nvSpPr>
        <p:spPr>
          <a:xfrm>
            <a:off x="894080" y="2596444"/>
            <a:ext cx="5527040" cy="618857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4008A83-3C01-ED45-9A71-2D2E86A2C9D9}"/>
              </a:ext>
            </a:extLst>
          </p:cNvPr>
          <p:cNvSpPr>
            <a:spLocks noGrp="1"/>
          </p:cNvSpPr>
          <p:nvPr>
            <p:ph sz="half" idx="2"/>
          </p:nvPr>
        </p:nvSpPr>
        <p:spPr>
          <a:xfrm>
            <a:off x="6583680" y="2596444"/>
            <a:ext cx="5527040" cy="618857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14D1424-F9CD-D841-A792-FEF5C9F1D5D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1715840-1B1A-854F-BDFA-76C979AFF485}"/>
              </a:ext>
            </a:extLst>
          </p:cNvPr>
          <p:cNvSpPr>
            <a:spLocks noGrp="1"/>
          </p:cNvSpPr>
          <p:nvPr>
            <p:ph type="ftr" sz="quarter" idx="11"/>
          </p:nvPr>
        </p:nvSpPr>
        <p:spPr/>
        <p:txBody>
          <a:bodyPr/>
          <a:lstStyle/>
          <a:p>
            <a:r>
              <a:rPr lang="en-US"/>
              <a:t>Introduction to Cultural Studies by Ula Chowaniec </a:t>
            </a:r>
          </a:p>
        </p:txBody>
      </p:sp>
      <p:sp>
        <p:nvSpPr>
          <p:cNvPr id="7" name="Slide Number Placeholder 6">
            <a:extLst>
              <a:ext uri="{FF2B5EF4-FFF2-40B4-BE49-F238E27FC236}">
                <a16:creationId xmlns:a16="http://schemas.microsoft.com/office/drawing/2014/main" id="{D30137C9-7143-5945-96C7-EA9E1C681601}"/>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49390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5C5CD-CD62-004C-B230-721EF4FD5902}"/>
              </a:ext>
            </a:extLst>
          </p:cNvPr>
          <p:cNvSpPr>
            <a:spLocks noGrp="1"/>
          </p:cNvSpPr>
          <p:nvPr>
            <p:ph type="title"/>
          </p:nvPr>
        </p:nvSpPr>
        <p:spPr>
          <a:xfrm>
            <a:off x="895774" y="519290"/>
            <a:ext cx="11216640" cy="1885245"/>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CA26708-7619-114C-96BA-21689392B76B}"/>
              </a:ext>
            </a:extLst>
          </p:cNvPr>
          <p:cNvSpPr>
            <a:spLocks noGrp="1"/>
          </p:cNvSpPr>
          <p:nvPr>
            <p:ph type="body" idx="1"/>
          </p:nvPr>
        </p:nvSpPr>
        <p:spPr>
          <a:xfrm>
            <a:off x="895775" y="2390987"/>
            <a:ext cx="5501639"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GB"/>
              <a:t>Click to edit Master text styles</a:t>
            </a:r>
          </a:p>
        </p:txBody>
      </p:sp>
      <p:sp>
        <p:nvSpPr>
          <p:cNvPr id="4" name="Content Placeholder 3">
            <a:extLst>
              <a:ext uri="{FF2B5EF4-FFF2-40B4-BE49-F238E27FC236}">
                <a16:creationId xmlns:a16="http://schemas.microsoft.com/office/drawing/2014/main" id="{40C92681-06ED-6D4E-A84B-9EB28188BAAF}"/>
              </a:ext>
            </a:extLst>
          </p:cNvPr>
          <p:cNvSpPr>
            <a:spLocks noGrp="1"/>
          </p:cNvSpPr>
          <p:nvPr>
            <p:ph sz="half" idx="2"/>
          </p:nvPr>
        </p:nvSpPr>
        <p:spPr>
          <a:xfrm>
            <a:off x="895775" y="3562773"/>
            <a:ext cx="5501639" cy="5240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578CF7C-774F-DA40-B0A5-1766C7313787}"/>
              </a:ext>
            </a:extLst>
          </p:cNvPr>
          <p:cNvSpPr>
            <a:spLocks noGrp="1"/>
          </p:cNvSpPr>
          <p:nvPr>
            <p:ph type="body" sz="quarter" idx="3"/>
          </p:nvPr>
        </p:nvSpPr>
        <p:spPr>
          <a:xfrm>
            <a:off x="6583680" y="2390987"/>
            <a:ext cx="5528734" cy="1171786"/>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GB"/>
              <a:t>Click to edit Master text styles</a:t>
            </a:r>
          </a:p>
        </p:txBody>
      </p:sp>
      <p:sp>
        <p:nvSpPr>
          <p:cNvPr id="6" name="Content Placeholder 5">
            <a:extLst>
              <a:ext uri="{FF2B5EF4-FFF2-40B4-BE49-F238E27FC236}">
                <a16:creationId xmlns:a16="http://schemas.microsoft.com/office/drawing/2014/main" id="{16A035F2-1D0F-3F4D-A0F6-B67F9CC2FE6E}"/>
              </a:ext>
            </a:extLst>
          </p:cNvPr>
          <p:cNvSpPr>
            <a:spLocks noGrp="1"/>
          </p:cNvSpPr>
          <p:nvPr>
            <p:ph sz="quarter" idx="4"/>
          </p:nvPr>
        </p:nvSpPr>
        <p:spPr>
          <a:xfrm>
            <a:off x="6583680" y="3562773"/>
            <a:ext cx="5528734" cy="5240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4B14089-3842-374A-9D9F-2D029CC5243E}"/>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43A70053-2E6D-184B-9961-4CEEC8FD6FBA}"/>
              </a:ext>
            </a:extLst>
          </p:cNvPr>
          <p:cNvSpPr>
            <a:spLocks noGrp="1"/>
          </p:cNvSpPr>
          <p:nvPr>
            <p:ph type="ftr" sz="quarter" idx="11"/>
          </p:nvPr>
        </p:nvSpPr>
        <p:spPr/>
        <p:txBody>
          <a:bodyPr/>
          <a:lstStyle/>
          <a:p>
            <a:r>
              <a:rPr lang="en-US"/>
              <a:t>Introduction to Cultural Studies by Ula Chowaniec </a:t>
            </a:r>
          </a:p>
        </p:txBody>
      </p:sp>
      <p:sp>
        <p:nvSpPr>
          <p:cNvPr id="9" name="Slide Number Placeholder 8">
            <a:extLst>
              <a:ext uri="{FF2B5EF4-FFF2-40B4-BE49-F238E27FC236}">
                <a16:creationId xmlns:a16="http://schemas.microsoft.com/office/drawing/2014/main" id="{BDAF570D-5722-3D48-98D3-A2E78D91235C}"/>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42855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20DE-CF6D-BD48-9F7A-781D94F5C8A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62E9133-2E97-A74D-AA05-5E58DFE9319F}"/>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FD8BA7EA-DEF6-CA40-8EA4-C2880678B82A}"/>
              </a:ext>
            </a:extLst>
          </p:cNvPr>
          <p:cNvSpPr>
            <a:spLocks noGrp="1"/>
          </p:cNvSpPr>
          <p:nvPr>
            <p:ph type="ftr" sz="quarter" idx="11"/>
          </p:nvPr>
        </p:nvSpPr>
        <p:spPr/>
        <p:txBody>
          <a:bodyPr/>
          <a:lstStyle/>
          <a:p>
            <a:r>
              <a:rPr lang="en-US"/>
              <a:t>Introduction to Cultural Studies by Ula Chowaniec </a:t>
            </a:r>
          </a:p>
        </p:txBody>
      </p:sp>
      <p:sp>
        <p:nvSpPr>
          <p:cNvPr id="5" name="Slide Number Placeholder 4">
            <a:extLst>
              <a:ext uri="{FF2B5EF4-FFF2-40B4-BE49-F238E27FC236}">
                <a16:creationId xmlns:a16="http://schemas.microsoft.com/office/drawing/2014/main" id="{96D2AC23-9754-384E-8C53-E240276B391B}"/>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16307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80FF7C-57C8-9B4A-87C7-5640DE286584}"/>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C2B995D-35BC-DC43-A259-7CDB5B708A03}"/>
              </a:ext>
            </a:extLst>
          </p:cNvPr>
          <p:cNvSpPr>
            <a:spLocks noGrp="1"/>
          </p:cNvSpPr>
          <p:nvPr>
            <p:ph type="ftr" sz="quarter" idx="11"/>
          </p:nvPr>
        </p:nvSpPr>
        <p:spPr/>
        <p:txBody>
          <a:bodyPr/>
          <a:lstStyle/>
          <a:p>
            <a:r>
              <a:rPr lang="en-US"/>
              <a:t>Introduction to Cultural Studies by Ula Chowaniec </a:t>
            </a:r>
          </a:p>
        </p:txBody>
      </p:sp>
      <p:sp>
        <p:nvSpPr>
          <p:cNvPr id="4" name="Slide Number Placeholder 3">
            <a:extLst>
              <a:ext uri="{FF2B5EF4-FFF2-40B4-BE49-F238E27FC236}">
                <a16:creationId xmlns:a16="http://schemas.microsoft.com/office/drawing/2014/main" id="{0524AAD5-6939-C842-9DCE-CEDBFC2F7C90}"/>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65498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EC94A-1DFD-ED49-87D8-B9DBA8088461}"/>
              </a:ext>
            </a:extLst>
          </p:cNvPr>
          <p:cNvSpPr>
            <a:spLocks noGrp="1"/>
          </p:cNvSpPr>
          <p:nvPr>
            <p:ph type="title"/>
          </p:nvPr>
        </p:nvSpPr>
        <p:spPr>
          <a:xfrm>
            <a:off x="895774" y="650240"/>
            <a:ext cx="4194386" cy="2275840"/>
          </a:xfrm>
        </p:spPr>
        <p:txBody>
          <a:bodyPr anchor="b"/>
          <a:lstStyle>
            <a:lvl1pPr>
              <a:defRPr sz="3413"/>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35D435E-ED78-3D4D-95A0-F7644DEB3E69}"/>
              </a:ext>
            </a:extLst>
          </p:cNvPr>
          <p:cNvSpPr>
            <a:spLocks noGrp="1"/>
          </p:cNvSpPr>
          <p:nvPr>
            <p:ph idx="1"/>
          </p:nvPr>
        </p:nvSpPr>
        <p:spPr>
          <a:xfrm>
            <a:off x="5528734" y="1404338"/>
            <a:ext cx="6583680" cy="6931378"/>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7B90DB6-4E64-9149-A162-2A4E59E0BA32}"/>
              </a:ext>
            </a:extLst>
          </p:cNvPr>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GB"/>
              <a:t>Click to edit Master text styles</a:t>
            </a:r>
          </a:p>
        </p:txBody>
      </p:sp>
      <p:sp>
        <p:nvSpPr>
          <p:cNvPr id="5" name="Date Placeholder 4">
            <a:extLst>
              <a:ext uri="{FF2B5EF4-FFF2-40B4-BE49-F238E27FC236}">
                <a16:creationId xmlns:a16="http://schemas.microsoft.com/office/drawing/2014/main" id="{FE74454B-6083-6541-A59F-DC5B122D7C3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87D63AD-8DD3-764A-B8FD-FF9B9EFE4D7E}"/>
              </a:ext>
            </a:extLst>
          </p:cNvPr>
          <p:cNvSpPr>
            <a:spLocks noGrp="1"/>
          </p:cNvSpPr>
          <p:nvPr>
            <p:ph type="ftr" sz="quarter" idx="11"/>
          </p:nvPr>
        </p:nvSpPr>
        <p:spPr/>
        <p:txBody>
          <a:bodyPr/>
          <a:lstStyle/>
          <a:p>
            <a:r>
              <a:rPr lang="en-US"/>
              <a:t>Introduction to Cultural Studies by Ula Chowaniec </a:t>
            </a:r>
          </a:p>
        </p:txBody>
      </p:sp>
      <p:sp>
        <p:nvSpPr>
          <p:cNvPr id="7" name="Slide Number Placeholder 6">
            <a:extLst>
              <a:ext uri="{FF2B5EF4-FFF2-40B4-BE49-F238E27FC236}">
                <a16:creationId xmlns:a16="http://schemas.microsoft.com/office/drawing/2014/main" id="{F14ACE0A-0FD0-F44A-9D01-1DEB40CB631A}"/>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76661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156B0-2949-7C49-B3F4-6EB6051936F8}"/>
              </a:ext>
            </a:extLst>
          </p:cNvPr>
          <p:cNvSpPr>
            <a:spLocks noGrp="1"/>
          </p:cNvSpPr>
          <p:nvPr>
            <p:ph type="title"/>
          </p:nvPr>
        </p:nvSpPr>
        <p:spPr>
          <a:xfrm>
            <a:off x="895774" y="650240"/>
            <a:ext cx="4194386" cy="2275840"/>
          </a:xfrm>
        </p:spPr>
        <p:txBody>
          <a:bodyPr anchor="b"/>
          <a:lstStyle>
            <a:lvl1pPr>
              <a:defRPr sz="3413"/>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ABE34BB-B847-3343-9212-65F84D23B674}"/>
              </a:ext>
            </a:extLst>
          </p:cNvPr>
          <p:cNvSpPr>
            <a:spLocks noGrp="1"/>
          </p:cNvSpPr>
          <p:nvPr>
            <p:ph type="pic" idx="1"/>
          </p:nvPr>
        </p:nvSpPr>
        <p:spPr>
          <a:xfrm>
            <a:off x="5528734" y="1404338"/>
            <a:ext cx="6583680" cy="6931378"/>
          </a:xfrm>
        </p:spPr>
        <p:txBody>
          <a:bodyPr/>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endParaRPr lang="en-US"/>
          </a:p>
        </p:txBody>
      </p:sp>
      <p:sp>
        <p:nvSpPr>
          <p:cNvPr id="4" name="Text Placeholder 3">
            <a:extLst>
              <a:ext uri="{FF2B5EF4-FFF2-40B4-BE49-F238E27FC236}">
                <a16:creationId xmlns:a16="http://schemas.microsoft.com/office/drawing/2014/main" id="{92850F80-AD1C-D04B-9ED0-BF1AC2486CE9}"/>
              </a:ext>
            </a:extLst>
          </p:cNvPr>
          <p:cNvSpPr>
            <a:spLocks noGrp="1"/>
          </p:cNvSpPr>
          <p:nvPr>
            <p:ph type="body" sz="half" idx="2"/>
          </p:nvPr>
        </p:nvSpPr>
        <p:spPr>
          <a:xfrm>
            <a:off x="895774" y="2926080"/>
            <a:ext cx="4194386" cy="5420925"/>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GB"/>
              <a:t>Click to edit Master text styles</a:t>
            </a:r>
          </a:p>
        </p:txBody>
      </p:sp>
      <p:sp>
        <p:nvSpPr>
          <p:cNvPr id="5" name="Date Placeholder 4">
            <a:extLst>
              <a:ext uri="{FF2B5EF4-FFF2-40B4-BE49-F238E27FC236}">
                <a16:creationId xmlns:a16="http://schemas.microsoft.com/office/drawing/2014/main" id="{41B6B033-E6E3-BA44-80FF-D01E21B9C1F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DB517CC-519B-574E-86E6-6716E395A746}"/>
              </a:ext>
            </a:extLst>
          </p:cNvPr>
          <p:cNvSpPr>
            <a:spLocks noGrp="1"/>
          </p:cNvSpPr>
          <p:nvPr>
            <p:ph type="ftr" sz="quarter" idx="11"/>
          </p:nvPr>
        </p:nvSpPr>
        <p:spPr/>
        <p:txBody>
          <a:bodyPr/>
          <a:lstStyle/>
          <a:p>
            <a:r>
              <a:rPr lang="en-US"/>
              <a:t>Introduction to Cultural Studies by Ula Chowaniec </a:t>
            </a:r>
          </a:p>
        </p:txBody>
      </p:sp>
      <p:sp>
        <p:nvSpPr>
          <p:cNvPr id="7" name="Slide Number Placeholder 6">
            <a:extLst>
              <a:ext uri="{FF2B5EF4-FFF2-40B4-BE49-F238E27FC236}">
                <a16:creationId xmlns:a16="http://schemas.microsoft.com/office/drawing/2014/main" id="{81D80B79-0079-694B-8C16-3E58DB86A366}"/>
              </a:ext>
            </a:extLst>
          </p:cNvPr>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84841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35B5F9-5777-414E-987C-5BE71128F262}"/>
              </a:ext>
            </a:extLst>
          </p:cNvPr>
          <p:cNvSpPr>
            <a:spLocks noGrp="1"/>
          </p:cNvSpPr>
          <p:nvPr>
            <p:ph type="title"/>
          </p:nvPr>
        </p:nvSpPr>
        <p:spPr>
          <a:xfrm>
            <a:off x="894080" y="519290"/>
            <a:ext cx="11216640" cy="1885245"/>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F835EB8-9F30-4345-9EAE-611CF41BB8E8}"/>
              </a:ext>
            </a:extLst>
          </p:cNvPr>
          <p:cNvSpPr>
            <a:spLocks noGrp="1"/>
          </p:cNvSpPr>
          <p:nvPr>
            <p:ph type="body" idx="1"/>
          </p:nvPr>
        </p:nvSpPr>
        <p:spPr>
          <a:xfrm>
            <a:off x="894080" y="2596444"/>
            <a:ext cx="11216640" cy="618857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60074E3-FB20-7B42-85EF-5E6A59AC8EA3}"/>
              </a:ext>
            </a:extLst>
          </p:cNvPr>
          <p:cNvSpPr>
            <a:spLocks noGrp="1"/>
          </p:cNvSpPr>
          <p:nvPr>
            <p:ph type="dt" sz="half" idx="2"/>
          </p:nvPr>
        </p:nvSpPr>
        <p:spPr>
          <a:xfrm>
            <a:off x="894080" y="9040143"/>
            <a:ext cx="2926080" cy="519289"/>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25AC47B2-8D2E-874D-BCBA-5F286EDCF455}"/>
              </a:ext>
            </a:extLst>
          </p:cNvPr>
          <p:cNvSpPr>
            <a:spLocks noGrp="1"/>
          </p:cNvSpPr>
          <p:nvPr>
            <p:ph type="ftr" sz="quarter" idx="3"/>
          </p:nvPr>
        </p:nvSpPr>
        <p:spPr>
          <a:xfrm>
            <a:off x="4307840" y="9040143"/>
            <a:ext cx="4389120" cy="519289"/>
          </a:xfrm>
          <a:prstGeom prst="rect">
            <a:avLst/>
          </a:prstGeom>
        </p:spPr>
        <p:txBody>
          <a:bodyPr vert="horz" lIns="91440" tIns="45720" rIns="91440" bIns="45720" rtlCol="0" anchor="ctr"/>
          <a:lstStyle>
            <a:lvl1pPr algn="ctr">
              <a:defRPr sz="1280">
                <a:solidFill>
                  <a:schemeClr val="tx1">
                    <a:tint val="75000"/>
                  </a:schemeClr>
                </a:solidFill>
              </a:defRPr>
            </a:lvl1pPr>
          </a:lstStyle>
          <a:p>
            <a:r>
              <a:rPr lang="en-US"/>
              <a:t>Introduction to Cultural Studies by Ula Chowaniec </a:t>
            </a:r>
          </a:p>
        </p:txBody>
      </p:sp>
      <p:sp>
        <p:nvSpPr>
          <p:cNvPr id="6" name="Slide Number Placeholder 5">
            <a:extLst>
              <a:ext uri="{FF2B5EF4-FFF2-40B4-BE49-F238E27FC236}">
                <a16:creationId xmlns:a16="http://schemas.microsoft.com/office/drawing/2014/main" id="{53C15B32-B7E9-5641-9CFC-1A6A485BF143}"/>
              </a:ext>
            </a:extLst>
          </p:cNvPr>
          <p:cNvSpPr>
            <a:spLocks noGrp="1"/>
          </p:cNvSpPr>
          <p:nvPr>
            <p:ph type="sldNum" sz="quarter" idx="4"/>
          </p:nvPr>
        </p:nvSpPr>
        <p:spPr>
          <a:xfrm>
            <a:off x="9184640" y="9040143"/>
            <a:ext cx="2926080"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86CB4B4D-7CA3-9044-876B-883B54F8677D}" type="slidenum">
              <a:rPr lang="en-GB" smtClean="0"/>
              <a:t>‹#›</a:t>
            </a:fld>
            <a:endParaRPr lang="en-GB"/>
          </a:p>
        </p:txBody>
      </p:sp>
    </p:spTree>
    <p:extLst>
      <p:ext uri="{BB962C8B-B14F-4D97-AF65-F5344CB8AC3E}">
        <p14:creationId xmlns:p14="http://schemas.microsoft.com/office/powerpoint/2010/main" val="15823655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hf hd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chowaniec@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hyperlink" Target="https://www.youtube.com/watch?v=RV50AV7-Iwc"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k0M54MPEqg" TargetMode="External"/><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hyperlink" Target="https://www.youtube.com/watch?v=qrO4YZeyl0I"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4.xml"/><Relationship Id="rId4" Type="http://schemas.openxmlformats.org/officeDocument/2006/relationships/hyperlink" Target="https://www.youtube.com/watch?v=Kk0M54MPEq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Kk0M54MPEqg" TargetMode="External"/><Relationship Id="rId2" Type="http://schemas.openxmlformats.org/officeDocument/2006/relationships/image" Target="../media/image7.jp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medium.com/@voilafest/interview-wesele-wedding-4707e6c9f633" TargetMode="External"/><Relationship Id="rId1" Type="http://schemas.openxmlformats.org/officeDocument/2006/relationships/slideLayout" Target="../slideLayouts/slideLayout12.xml"/><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 name="Rectangle 125">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7"/>
            <a:ext cx="13004800" cy="9758327"/>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Rectangle 127">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848360" y="1395306"/>
            <a:ext cx="11308080" cy="6475305"/>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 name="Introduction to cultural Studies"/>
          <p:cNvSpPr txBox="1">
            <a:spLocks noGrp="1"/>
          </p:cNvSpPr>
          <p:nvPr>
            <p:ph type="ctrTitle"/>
          </p:nvPr>
        </p:nvSpPr>
        <p:spPr>
          <a:xfrm>
            <a:off x="1639570" y="2032000"/>
            <a:ext cx="9725660" cy="2993814"/>
          </a:xfrm>
          <a:prstGeom prst="rect">
            <a:avLst/>
          </a:prstGeom>
        </p:spPr>
        <p:txBody>
          <a:bodyPr>
            <a:normAutofit/>
          </a:bodyPr>
          <a:lstStyle/>
          <a:p>
            <a:r>
              <a:rPr dirty="0"/>
              <a:t>Introduction </a:t>
            </a:r>
            <a:br>
              <a:rPr lang="pl-PL" dirty="0"/>
            </a:br>
            <a:r>
              <a:rPr dirty="0"/>
              <a:t>to </a:t>
            </a:r>
            <a:r>
              <a:rPr lang="pl-PL" dirty="0"/>
              <a:t>C</a:t>
            </a:r>
            <a:r>
              <a:rPr dirty="0" err="1"/>
              <a:t>ultural</a:t>
            </a:r>
            <a:r>
              <a:rPr dirty="0"/>
              <a:t> Studies </a:t>
            </a:r>
          </a:p>
        </p:txBody>
      </p:sp>
      <p:sp>
        <p:nvSpPr>
          <p:cNvPr id="120" name="Prof. Urszula Chowaniec…"/>
          <p:cNvSpPr txBox="1">
            <a:spLocks noGrp="1"/>
          </p:cNvSpPr>
          <p:nvPr>
            <p:ph type="subTitle" idx="1"/>
          </p:nvPr>
        </p:nvSpPr>
        <p:spPr>
          <a:xfrm>
            <a:off x="1639570" y="5632792"/>
            <a:ext cx="9725660" cy="1560483"/>
          </a:xfrm>
          <a:prstGeom prst="rect">
            <a:avLst/>
          </a:prstGeom>
        </p:spPr>
        <p:txBody>
          <a:bodyPr>
            <a:normAutofit/>
          </a:bodyPr>
          <a:lstStyle/>
          <a:p>
            <a:r>
              <a:rPr dirty="0"/>
              <a:t>Prof. </a:t>
            </a:r>
            <a:r>
              <a:rPr dirty="0" err="1"/>
              <a:t>Urszula</a:t>
            </a:r>
            <a:r>
              <a:rPr dirty="0"/>
              <a:t> </a:t>
            </a:r>
            <a:r>
              <a:rPr dirty="0" err="1"/>
              <a:t>Chowaniec</a:t>
            </a:r>
            <a:endParaRPr dirty="0"/>
          </a:p>
          <a:p>
            <a:r>
              <a:rPr u="sng" dirty="0">
                <a:hlinkClick r:id="rId3"/>
              </a:rPr>
              <a:t>u.chowaniec@gmail.com</a:t>
            </a:r>
          </a:p>
        </p:txBody>
      </p:sp>
      <p:cxnSp>
        <p:nvCxnSpPr>
          <p:cNvPr id="130" name="Straight Connector 129">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6320" y="5363720"/>
            <a:ext cx="585216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1" name="Slide Number"/>
          <p:cNvSpPr txBox="1">
            <a:spLocks noGrp="1"/>
          </p:cNvSpPr>
          <p:nvPr>
            <p:ph type="sldNum" sz="quarter" idx="12"/>
          </p:nvPr>
        </p:nvSpPr>
        <p:spPr>
          <a:xfrm>
            <a:off x="9184640" y="8760476"/>
            <a:ext cx="2926080" cy="51928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lvl1pPr>
              <a:defRPr>
                <a:solidFill>
                  <a:srgbClr val="FFFCF2"/>
                </a:solidFill>
                <a:latin typeface="+mn-lt"/>
                <a:ea typeface="+mn-ea"/>
                <a:cs typeface="+mn-cs"/>
                <a:sym typeface="Copperplate"/>
              </a:defRPr>
            </a:lvl1pPr>
          </a:lstStyle>
          <a:p>
            <a:pPr>
              <a:spcAft>
                <a:spcPts val="600"/>
              </a:spcAft>
            </a:pPr>
            <a:fld id="{86CB4B4D-7CA3-9044-876B-883B54F8677D}" type="slidenum">
              <a:rPr sz="1500">
                <a:solidFill>
                  <a:schemeClr val="bg1"/>
                </a:solidFill>
              </a:rPr>
              <a:pPr>
                <a:spcAft>
                  <a:spcPts val="600"/>
                </a:spcAft>
              </a:pPr>
              <a:t>6</a:t>
            </a:fld>
            <a:endParaRPr sz="1500">
              <a:solidFill>
                <a:schemeClr val="bg1"/>
              </a:solidFill>
            </a:endParaRPr>
          </a:p>
        </p:txBody>
      </p:sp>
      <p:sp>
        <p:nvSpPr>
          <p:cNvPr id="2" name="Footer Placeholder 1">
            <a:extLst>
              <a:ext uri="{FF2B5EF4-FFF2-40B4-BE49-F238E27FC236}">
                <a16:creationId xmlns:a16="http://schemas.microsoft.com/office/drawing/2014/main" id="{B2098B7B-8094-214C-BB7B-1B9C18E48AB6}"/>
              </a:ext>
            </a:extLst>
          </p:cNvPr>
          <p:cNvSpPr>
            <a:spLocks noGrp="1"/>
          </p:cNvSpPr>
          <p:nvPr>
            <p:ph type="ftr" sz="quarter" idx="11"/>
          </p:nvPr>
        </p:nvSpPr>
        <p:spPr/>
        <p:txBody>
          <a:bodyPr/>
          <a:lstStyle/>
          <a:p>
            <a:r>
              <a:rPr lang="en-US"/>
              <a:t>Introduction to Cultural Studies by Ula Chowaniec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 name="Rectangle 150">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022247" y="4991947"/>
            <a:ext cx="7565029" cy="42209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Pink for girls, blue for boys?"/>
          <p:cNvSpPr txBox="1">
            <a:spLocks noGrp="1"/>
          </p:cNvSpPr>
          <p:nvPr>
            <p:ph type="title"/>
          </p:nvPr>
        </p:nvSpPr>
        <p:spPr>
          <a:xfrm>
            <a:off x="5356609" y="5422867"/>
            <a:ext cx="6896306" cy="2156109"/>
          </a:xfrm>
          <a:prstGeom prst="rect">
            <a:avLst/>
          </a:prstGeom>
        </p:spPr>
        <p:txBody>
          <a:bodyPr vert="horz" lIns="91440" tIns="45720" rIns="91440" bIns="45720" rtlCol="0" anchor="b">
            <a:normAutofit/>
          </a:bodyPr>
          <a:lstStyle>
            <a:lvl1pPr defTabSz="502412">
              <a:defRPr sz="6708"/>
            </a:lvl1pPr>
          </a:lstStyle>
          <a:p>
            <a:pPr defTabSz="914400"/>
            <a:r>
              <a:rPr lang="en-US" sz="6000" kern="1200">
                <a:solidFill>
                  <a:srgbClr val="FFFFFF"/>
                </a:solidFill>
                <a:latin typeface="+mj-lt"/>
                <a:ea typeface="+mj-ea"/>
                <a:cs typeface="+mj-cs"/>
              </a:rPr>
              <a:t>Pink for girls, blue for boys?</a:t>
            </a:r>
          </a:p>
        </p:txBody>
      </p:sp>
      <p:cxnSp>
        <p:nvCxnSpPr>
          <p:cNvPr id="153" name="Straight Connector 152">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80839" y="7741277"/>
            <a:ext cx="682752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 name="Obraz 8"/>
          <p:cNvPicPr>
            <a:picLocks noChangeAspect="1"/>
          </p:cNvPicPr>
          <p:nvPr/>
        </p:nvPicPr>
        <p:blipFill rotWithShape="1">
          <a:blip r:embed="rId3">
            <a:extLst>
              <a:ext uri="{28A0092B-C50C-407E-A947-70E740481C1C}">
                <a14:useLocalDpi xmlns:a14="http://schemas.microsoft.com/office/drawing/2010/main" val="0"/>
              </a:ext>
            </a:extLst>
          </a:blip>
          <a:srcRect l="33473" r="16316" b="-1"/>
          <a:stretch/>
        </p:blipFill>
        <p:spPr>
          <a:xfrm>
            <a:off x="338810" y="457575"/>
            <a:ext cx="4437816" cy="8838449"/>
          </a:xfrm>
          <a:prstGeom prst="rect">
            <a:avLst/>
          </a:prstGeom>
        </p:spPr>
      </p:pic>
      <p:pic>
        <p:nvPicPr>
          <p:cNvPr id="6" name="Symbol zastępczy obrazu 5"/>
          <p:cNvPicPr>
            <a:picLocks noChangeAspect="1"/>
          </p:cNvPicPr>
          <p:nvPr/>
        </p:nvPicPr>
        <p:blipFill rotWithShape="1">
          <a:blip r:embed="rId4">
            <a:extLst>
              <a:ext uri="{28A0092B-C50C-407E-A947-70E740481C1C}">
                <a14:useLocalDpi xmlns:a14="http://schemas.microsoft.com/office/drawing/2010/main" val="0"/>
              </a:ext>
            </a:extLst>
          </a:blip>
          <a:srcRect l="7783" r="1" b="1"/>
          <a:stretch/>
        </p:blipFill>
        <p:spPr>
          <a:xfrm>
            <a:off x="4964582" y="425760"/>
            <a:ext cx="7698224" cy="4278312"/>
          </a:xfrm>
          <a:prstGeom prst="rect">
            <a:avLst/>
          </a:prstGeom>
        </p:spPr>
      </p:pic>
      <p:sp>
        <p:nvSpPr>
          <p:cNvPr id="5" name="Symbol zastępczy numeru slajdu 4"/>
          <p:cNvSpPr>
            <a:spLocks noGrp="1"/>
          </p:cNvSpPr>
          <p:nvPr>
            <p:ph type="sldNum" sz="quarter" idx="12"/>
          </p:nvPr>
        </p:nvSpPr>
        <p:spPr>
          <a:xfrm>
            <a:off x="9661196" y="9296024"/>
            <a:ext cx="2926080" cy="436520"/>
          </a:xfrm>
        </p:spPr>
        <p:txBody>
          <a:bodyPr vert="horz" lIns="91440" tIns="45720" rIns="91440" bIns="45720" rtlCol="0" anchor="ctr">
            <a:normAutofit/>
          </a:bodyPr>
          <a:lstStyle/>
          <a:p>
            <a:pPr>
              <a:spcAft>
                <a:spcPts val="600"/>
              </a:spcAft>
            </a:pPr>
            <a:fld id="{86CB4B4D-7CA3-9044-876B-883B54F8677D}" type="slidenum">
              <a:rPr lang="en-US" sz="1200" smtClean="0"/>
              <a:pPr>
                <a:spcAft>
                  <a:spcPts val="600"/>
                </a:spcAft>
              </a:pPr>
              <a:t>10</a:t>
            </a:fld>
            <a:endParaRPr 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1125416" y="194168"/>
            <a:ext cx="10278533" cy="2472266"/>
          </a:xfrm>
        </p:spPr>
        <p:txBody>
          <a:bodyPr/>
          <a:lstStyle/>
          <a:p>
            <a:r>
              <a:rPr lang="pl-PL" dirty="0"/>
              <a:t>Iwona </a:t>
            </a:r>
            <a:r>
              <a:rPr lang="pl-PL" dirty="0" err="1"/>
              <a:t>Demko</a:t>
            </a:r>
            <a:r>
              <a:rPr lang="pl-PL" dirty="0"/>
              <a:t> </a:t>
            </a:r>
          </a:p>
        </p:txBody>
      </p:sp>
      <p:sp>
        <p:nvSpPr>
          <p:cNvPr id="5" name="Symbol zastępczy numeru slajdu 4"/>
          <p:cNvSpPr>
            <a:spLocks noGrp="1"/>
          </p:cNvSpPr>
          <p:nvPr>
            <p:ph type="sldNum" sz="quarter" idx="2"/>
          </p:nvPr>
        </p:nvSpPr>
        <p:spPr/>
        <p:txBody>
          <a:bodyPr/>
          <a:lstStyle/>
          <a:p>
            <a:fld id="{86CB4B4D-7CA3-9044-876B-883B54F8677D}" type="slidenum">
              <a:rPr lang="pl-PL" smtClean="0"/>
              <a:t>11</a:t>
            </a:fld>
            <a:endParaRPr lang="pl-PL"/>
          </a:p>
        </p:txBody>
      </p:sp>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9433" y="2048933"/>
            <a:ext cx="7639284" cy="7209367"/>
          </a:xfrm>
          <a:prstGeom prst="rect">
            <a:avLst/>
          </a:prstGeom>
        </p:spPr>
      </p:pic>
    </p:spTree>
    <p:extLst>
      <p:ext uri="{BB962C8B-B14F-4D97-AF65-F5344CB8AC3E}">
        <p14:creationId xmlns:p14="http://schemas.microsoft.com/office/powerpoint/2010/main" val="119120658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9" name="Introduction to cultural studies"/>
          <p:cNvSpPr txBox="1">
            <a:spLocks noGrp="1"/>
          </p:cNvSpPr>
          <p:nvPr>
            <p:ph type="title"/>
          </p:nvPr>
        </p:nvSpPr>
        <p:spPr>
          <a:xfrm>
            <a:off x="894081" y="519288"/>
            <a:ext cx="5752917" cy="1885246"/>
          </a:xfrm>
          <a:prstGeom prst="rect">
            <a:avLst/>
          </a:prstGeom>
        </p:spPr>
        <p:txBody>
          <a:bodyPr vert="horz" lIns="91440" tIns="45720" rIns="91440" bIns="45720" rtlCol="0" anchor="ctr">
            <a:normAutofit/>
          </a:bodyPr>
          <a:lstStyle>
            <a:lvl1pPr defTabSz="502412">
              <a:defRPr sz="6708"/>
            </a:lvl1pPr>
          </a:lstStyle>
          <a:p>
            <a:pPr defTabSz="914400"/>
            <a:r>
              <a:rPr lang="en-US" sz="4400"/>
              <a:t>Introduction to </a:t>
            </a:r>
            <a:br>
              <a:rPr lang="en-US" sz="4400"/>
            </a:br>
            <a:r>
              <a:rPr lang="en-US" sz="4400" b="1"/>
              <a:t>Cultural Studies</a:t>
            </a:r>
          </a:p>
        </p:txBody>
      </p:sp>
      <p:sp>
        <p:nvSpPr>
          <p:cNvPr id="92" name="Freeform: Shape 91">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78567" y="1"/>
            <a:ext cx="1232151" cy="8889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Symbol zastępczy tekstu 5"/>
          <p:cNvSpPr>
            <a:spLocks noGrp="1"/>
          </p:cNvSpPr>
          <p:nvPr>
            <p:ph type="body" sz="half" idx="1"/>
          </p:nvPr>
        </p:nvSpPr>
        <p:spPr>
          <a:xfrm>
            <a:off x="894080" y="2596444"/>
            <a:ext cx="5752918" cy="6188570"/>
          </a:xfrm>
        </p:spPr>
        <p:txBody>
          <a:bodyPr vert="horz" lIns="91440" tIns="45720" rIns="91440" bIns="45720" rtlCol="0">
            <a:normAutofit/>
          </a:bodyPr>
          <a:lstStyle/>
          <a:p>
            <a:pPr indent="-228600" defTabSz="914400"/>
            <a:r>
              <a:rPr lang="en-US"/>
              <a:t>What is culture?</a:t>
            </a:r>
          </a:p>
          <a:p>
            <a:pPr indent="-228600" defTabSz="914400"/>
            <a:r>
              <a:rPr lang="en-US"/>
              <a:t>What is right and wrong in the culture?</a:t>
            </a:r>
          </a:p>
          <a:p>
            <a:pPr indent="-228600" defTabSz="914400"/>
            <a:r>
              <a:rPr lang="en-US"/>
              <a:t>How to assess it?</a:t>
            </a:r>
          </a:p>
          <a:p>
            <a:pPr indent="-228600" defTabSz="914400"/>
            <a:r>
              <a:rPr lang="en-US"/>
              <a:t>High/low?</a:t>
            </a:r>
          </a:p>
          <a:p>
            <a:pPr indent="-228600" defTabSz="914400"/>
            <a:r>
              <a:rPr lang="en-US"/>
              <a:t>Elitist/kitch</a:t>
            </a:r>
          </a:p>
          <a:p>
            <a:pPr indent="-228600" defTabSz="914400"/>
            <a:r>
              <a:rPr lang="en-US"/>
              <a:t>Meinstream/specialized </a:t>
            </a:r>
          </a:p>
        </p:txBody>
      </p:sp>
      <p:sp>
        <p:nvSpPr>
          <p:cNvPr id="94" name="Oval 93">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2064" y="4869630"/>
            <a:ext cx="672942" cy="897257"/>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946908" y="7348169"/>
            <a:ext cx="1958107" cy="287969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9" name="Obraz 8"/>
          <p:cNvPicPr>
            <a:picLocks noChangeAspect="1"/>
          </p:cNvPicPr>
          <p:nvPr/>
        </p:nvPicPr>
        <p:blipFill rotWithShape="1">
          <a:blip r:embed="rId2">
            <a:extLst>
              <a:ext uri="{28A0092B-C50C-407E-A947-70E740481C1C}">
                <a14:useLocalDpi xmlns:a14="http://schemas.microsoft.com/office/drawing/2010/main" val="0"/>
              </a:ext>
            </a:extLst>
          </a:blip>
          <a:srcRect l="32210" r="42852"/>
          <a:stretch/>
        </p:blipFill>
        <p:spPr>
          <a:xfrm>
            <a:off x="8268773" y="1529228"/>
            <a:ext cx="4403843" cy="587179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98" name="Freeform: Shape 97">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99575" y="1"/>
            <a:ext cx="2204745" cy="2306672"/>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00" name="Straight Connector 99">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947994" y="1461910"/>
            <a:ext cx="0" cy="2272296"/>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02" name="Freeform: Shape 101">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3495" y="8581397"/>
            <a:ext cx="2123802" cy="1172203"/>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Symbol zastępczy numeru slajdu 10"/>
          <p:cNvSpPr>
            <a:spLocks noGrp="1"/>
          </p:cNvSpPr>
          <p:nvPr>
            <p:ph type="sldNum" sz="quarter" idx="2"/>
          </p:nvPr>
        </p:nvSpPr>
        <p:spPr>
          <a:xfrm>
            <a:off x="9184640" y="9040142"/>
            <a:ext cx="2926080"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12</a:t>
            </a:fld>
            <a:endParaRPr lang="en-US" sz="1200">
              <a:solidFill>
                <a:prstClr val="black">
                  <a:tint val="75000"/>
                </a:prstClr>
              </a:solidFill>
              <a:latin typeface="Calibri" panose="020F0502020204030204"/>
            </a:endParaRPr>
          </a:p>
        </p:txBody>
      </p:sp>
      <p:sp>
        <p:nvSpPr>
          <p:cNvPr id="104" name="Freeform: Shape 103">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75142" y="7849523"/>
            <a:ext cx="1429659" cy="1904078"/>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ytuł 2"/>
          <p:cNvSpPr>
            <a:spLocks noGrp="1"/>
          </p:cNvSpPr>
          <p:nvPr>
            <p:ph type="title"/>
          </p:nvPr>
        </p:nvSpPr>
        <p:spPr>
          <a:xfrm>
            <a:off x="894080" y="519288"/>
            <a:ext cx="5752918" cy="1885246"/>
          </a:xfrm>
        </p:spPr>
        <p:txBody>
          <a:bodyPr vert="horz" lIns="91440" tIns="45720" rIns="91440" bIns="45720" rtlCol="0" anchor="ctr">
            <a:normAutofit/>
          </a:bodyPr>
          <a:lstStyle/>
          <a:p>
            <a:pPr defTabSz="914400"/>
            <a:r>
              <a:rPr lang="en-US" sz="4400" dirty="0"/>
              <a:t>Definitions:</a:t>
            </a:r>
          </a:p>
        </p:txBody>
      </p:sp>
      <p:sp>
        <p:nvSpPr>
          <p:cNvPr id="4" name="Symbol zastępczy tekstu 3"/>
          <p:cNvSpPr>
            <a:spLocks noGrp="1"/>
          </p:cNvSpPr>
          <p:nvPr>
            <p:ph type="body" sz="half" idx="1"/>
          </p:nvPr>
        </p:nvSpPr>
        <p:spPr>
          <a:xfrm>
            <a:off x="894080" y="2596444"/>
            <a:ext cx="5752918" cy="6188570"/>
          </a:xfrm>
        </p:spPr>
        <p:txBody>
          <a:bodyPr vert="horz" lIns="91440" tIns="45720" rIns="91440" bIns="45720" rtlCol="0">
            <a:normAutofit/>
          </a:bodyPr>
          <a:lstStyle/>
          <a:p>
            <a:pPr marL="0" indent="-228600" defTabSz="914400"/>
            <a:r>
              <a:rPr lang="en-US" sz="2400" dirty="0"/>
              <a:t>1. „general process of intellectual, spiritual and aesthetic development” (Raymond Williams, for example Western Europe);</a:t>
            </a:r>
          </a:p>
          <a:p>
            <a:pPr marL="0" indent="-228600" defTabSz="914400"/>
            <a:r>
              <a:rPr lang="en-US" sz="2400" dirty="0"/>
              <a:t>2. „a particular way of life, whether of a people, a period, or a group „ (Raymond Williams), e.g. Culture of holiday making</a:t>
            </a:r>
          </a:p>
          <a:p>
            <a:pPr marL="0" indent="-228600" defTabSz="914400"/>
            <a:r>
              <a:rPr lang="en-US" sz="2400" dirty="0"/>
              <a:t>3. „works and practice of intellectual and especially artistic activity” (Raymond Williams) – signifying practices, effects of activities </a:t>
            </a:r>
          </a:p>
          <a:p>
            <a:pPr marL="0" indent="-228600" defTabSz="914400"/>
            <a:r>
              <a:rPr lang="en-US" sz="2400" dirty="0"/>
              <a:t>Popular culture is 2 or 3, but cannot be 1?</a:t>
            </a:r>
          </a:p>
        </p:txBody>
      </p:sp>
      <p:pic>
        <p:nvPicPr>
          <p:cNvPr id="6" name="Symbol zastępczy obrazu 5"/>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28810" r="25197"/>
          <a:stretch/>
        </p:blipFill>
        <p:spPr>
          <a:xfrm>
            <a:off x="6799914" y="1078775"/>
            <a:ext cx="5463721" cy="728496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5" name="Symbol zastępczy numeru slajdu 4"/>
          <p:cNvSpPr>
            <a:spLocks noGrp="1"/>
          </p:cNvSpPr>
          <p:nvPr>
            <p:ph type="sldNum" sz="quarter" idx="2"/>
          </p:nvPr>
        </p:nvSpPr>
        <p:spPr>
          <a:xfrm>
            <a:off x="9184640" y="9040140"/>
            <a:ext cx="2926080"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13</a:t>
            </a:fld>
            <a:endParaRPr lang="en-US" sz="1200">
              <a:solidFill>
                <a:prstClr val="black">
                  <a:tint val="75000"/>
                </a:prstClr>
              </a:solidFill>
              <a:latin typeface="Calibri" panose="020F0502020204030204"/>
            </a:endParaRPr>
          </a:p>
        </p:txBody>
      </p:sp>
      <p:sp>
        <p:nvSpPr>
          <p:cNvPr id="13" name="Arc 12">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679340" y="978235"/>
            <a:ext cx="5835890" cy="778118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Oval 1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1798" y="1310044"/>
            <a:ext cx="843756" cy="10944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211982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Symbol zastępczy obrazu 5"/>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3286" r="11697" b="-1"/>
          <a:stretch/>
        </p:blipFill>
        <p:spPr>
          <a:xfrm>
            <a:off x="-7857" y="10"/>
            <a:ext cx="5179297" cy="97535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3" name="Arc 12">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1766" y="580248"/>
            <a:ext cx="3187092" cy="4249456"/>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ytuł 2"/>
          <p:cNvSpPr>
            <a:spLocks noGrp="1"/>
          </p:cNvSpPr>
          <p:nvPr>
            <p:ph type="title"/>
          </p:nvPr>
        </p:nvSpPr>
        <p:spPr>
          <a:xfrm>
            <a:off x="6215517" y="580248"/>
            <a:ext cx="6102917" cy="1885245"/>
          </a:xfrm>
        </p:spPr>
        <p:txBody>
          <a:bodyPr vert="horz" lIns="91440" tIns="45720" rIns="91440" bIns="45720" rtlCol="0" anchor="ctr">
            <a:normAutofit/>
          </a:bodyPr>
          <a:lstStyle/>
          <a:p>
            <a:pPr defTabSz="914400"/>
            <a:r>
              <a:rPr lang="en-US" sz="4400"/>
              <a:t>Ideaology </a:t>
            </a:r>
          </a:p>
        </p:txBody>
      </p:sp>
      <p:sp>
        <p:nvSpPr>
          <p:cNvPr id="4" name="Symbol zastępczy tekstu 3"/>
          <p:cNvSpPr>
            <a:spLocks noGrp="1"/>
          </p:cNvSpPr>
          <p:nvPr>
            <p:ph type="body" sz="half" idx="1"/>
          </p:nvPr>
        </p:nvSpPr>
        <p:spPr>
          <a:xfrm>
            <a:off x="6215517" y="2657403"/>
            <a:ext cx="6102917" cy="6188570"/>
          </a:xfrm>
        </p:spPr>
        <p:txBody>
          <a:bodyPr vert="horz" lIns="91440" tIns="45720" rIns="91440" bIns="45720" rtlCol="0">
            <a:normAutofit/>
          </a:bodyPr>
          <a:lstStyle/>
          <a:p>
            <a:pPr indent="-228600" defTabSz="914400"/>
            <a:r>
              <a:rPr lang="en-US" dirty="0"/>
              <a:t>An ideology is a collection of normative beliefs and values that an individual or group holds for other than purely epistemic reasons. The term is especially used to describe a system of ideas and ideals which forms the basis of economic or political theory and policy.</a:t>
            </a:r>
          </a:p>
        </p:txBody>
      </p:sp>
      <p:sp>
        <p:nvSpPr>
          <p:cNvPr id="5" name="Symbol zastępczy numeru slajdu 4"/>
          <p:cNvSpPr>
            <a:spLocks noGrp="1"/>
          </p:cNvSpPr>
          <p:nvPr>
            <p:ph type="sldNum" sz="quarter" idx="2"/>
          </p:nvPr>
        </p:nvSpPr>
        <p:spPr>
          <a:xfrm>
            <a:off x="10717207" y="9040142"/>
            <a:ext cx="1393511"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14</a:t>
            </a:fld>
            <a:endParaRPr 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233625003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Symbol zastępczy obrazu 3">
            <a:hlinkClick r:id="rId2"/>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28979" r="29890" b="1"/>
          <a:stretch/>
        </p:blipFill>
        <p:spPr>
          <a:xfrm>
            <a:off x="915502" y="1657043"/>
            <a:ext cx="4545427" cy="6188570"/>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95" name="Arc 94">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1766" y="580248"/>
            <a:ext cx="3187092" cy="4249456"/>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2" name="One culture or cultures?"/>
          <p:cNvSpPr txBox="1">
            <a:spLocks noGrp="1"/>
          </p:cNvSpPr>
          <p:nvPr>
            <p:ph type="title"/>
          </p:nvPr>
        </p:nvSpPr>
        <p:spPr>
          <a:xfrm>
            <a:off x="6215517" y="631853"/>
            <a:ext cx="6102917" cy="1885245"/>
          </a:xfrm>
          <a:prstGeom prst="rect">
            <a:avLst/>
          </a:prstGeom>
        </p:spPr>
        <p:txBody>
          <a:bodyPr vert="horz" lIns="91440" tIns="45720" rIns="91440" bIns="45720" rtlCol="0" anchor="ctr">
            <a:normAutofit/>
          </a:bodyPr>
          <a:lstStyle>
            <a:lvl1pPr defTabSz="502412">
              <a:defRPr sz="6708"/>
            </a:lvl1pPr>
          </a:lstStyle>
          <a:p>
            <a:pPr defTabSz="914400"/>
            <a:r>
              <a:rPr lang="en-US" sz="2400" dirty="0"/>
              <a:t>One culture or cultures?</a:t>
            </a:r>
            <a:br>
              <a:rPr lang="en-US" sz="2400" dirty="0"/>
            </a:br>
            <a:r>
              <a:rPr lang="en-US" sz="2400" dirty="0">
                <a:hlinkClick r:id="rId2"/>
              </a:rPr>
              <a:t>https://www.youtube.com/watch?v=RV50AV7-Iwc</a:t>
            </a:r>
            <a:r>
              <a:rPr lang="en-US" sz="2400" dirty="0"/>
              <a:t> </a:t>
            </a:r>
          </a:p>
        </p:txBody>
      </p:sp>
      <p:sp>
        <p:nvSpPr>
          <p:cNvPr id="2" name="Symbol zastępczy tekstu 1"/>
          <p:cNvSpPr>
            <a:spLocks noGrp="1"/>
          </p:cNvSpPr>
          <p:nvPr>
            <p:ph type="body" sz="half" idx="1"/>
          </p:nvPr>
        </p:nvSpPr>
        <p:spPr>
          <a:xfrm>
            <a:off x="6215517" y="2709009"/>
            <a:ext cx="6102917" cy="6188569"/>
          </a:xfrm>
        </p:spPr>
        <p:txBody>
          <a:bodyPr vert="horz" lIns="91440" tIns="45720" rIns="91440" bIns="45720" rtlCol="0">
            <a:normAutofit/>
          </a:bodyPr>
          <a:lstStyle/>
          <a:p>
            <a:pPr indent="-228600" defTabSz="914400"/>
            <a:r>
              <a:rPr lang="en-US" sz="2600" dirty="0"/>
              <a:t>Prepare the answers to the following questions:</a:t>
            </a:r>
            <a:br>
              <a:rPr lang="en-US" sz="2600" dirty="0"/>
            </a:br>
            <a:br>
              <a:rPr lang="en-US" sz="2600" dirty="0"/>
            </a:br>
            <a:r>
              <a:rPr lang="en-US" sz="2600" dirty="0"/>
              <a:t>1. Is there a point to discuss culture in singular term?</a:t>
            </a:r>
            <a:br>
              <a:rPr lang="en-US" sz="2600" dirty="0"/>
            </a:br>
            <a:r>
              <a:rPr lang="en-US" sz="2600" dirty="0"/>
              <a:t>2. Who decide about what is a mainstream culture?</a:t>
            </a:r>
            <a:br>
              <a:rPr lang="en-US" sz="2600" dirty="0"/>
            </a:br>
            <a:r>
              <a:rPr lang="en-US" sz="2600" dirty="0"/>
              <a:t>3. the term "melting pot"? What is it? What do you think of it? </a:t>
            </a:r>
            <a:br>
              <a:rPr lang="en-US" sz="2600" dirty="0"/>
            </a:br>
            <a:r>
              <a:rPr lang="en-US" sz="2600" dirty="0"/>
              <a:t>4. How do we judge other culture? What's ethnocentrism?</a:t>
            </a:r>
            <a:br>
              <a:rPr lang="en-US" sz="2600" dirty="0"/>
            </a:br>
            <a:r>
              <a:rPr lang="en-US" sz="2600" dirty="0"/>
              <a:t>5. What's counterculture? </a:t>
            </a:r>
            <a:br>
              <a:rPr lang="en-US" sz="2600" dirty="0"/>
            </a:br>
            <a:r>
              <a:rPr lang="en-US" sz="2600" dirty="0"/>
              <a:t>6. What's cultural diffusion?</a:t>
            </a:r>
            <a:br>
              <a:rPr lang="en-US" sz="2600" dirty="0"/>
            </a:br>
            <a:r>
              <a:rPr lang="en-US" sz="2600" dirty="0"/>
              <a:t>7. What is symbolic interactionism? </a:t>
            </a:r>
            <a:br>
              <a:rPr lang="en-US" sz="2600" dirty="0"/>
            </a:br>
            <a:r>
              <a:rPr lang="en-US" sz="2600" dirty="0"/>
              <a:t>8. Explain the relationship between cultural functionalism and conflict theory? </a:t>
            </a:r>
          </a:p>
        </p:txBody>
      </p:sp>
      <p:sp>
        <p:nvSpPr>
          <p:cNvPr id="5" name="Symbol zastępczy numeru slajdu 4"/>
          <p:cNvSpPr>
            <a:spLocks noGrp="1"/>
          </p:cNvSpPr>
          <p:nvPr>
            <p:ph type="sldNum" sz="quarter" idx="2"/>
          </p:nvPr>
        </p:nvSpPr>
        <p:spPr>
          <a:xfrm>
            <a:off x="10920898" y="9040142"/>
            <a:ext cx="1189822"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15</a:t>
            </a:fld>
            <a:endParaRPr lang="en-US" sz="1200">
              <a:solidFill>
                <a:prstClr val="black">
                  <a:tint val="75000"/>
                </a:prstClr>
              </a:solidFill>
              <a:latin typeface="Calibri" panose="020F0502020204030204"/>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0" name="Rectangle 129">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3" name="What is it? What will you learn?"/>
          <p:cNvSpPr txBox="1">
            <a:spLocks noGrp="1"/>
          </p:cNvSpPr>
          <p:nvPr>
            <p:ph type="title"/>
          </p:nvPr>
        </p:nvSpPr>
        <p:spPr>
          <a:xfrm>
            <a:off x="894080" y="519288"/>
            <a:ext cx="5746668" cy="1885246"/>
          </a:xfrm>
          <a:prstGeom prst="rect">
            <a:avLst/>
          </a:prstGeom>
        </p:spPr>
        <p:txBody>
          <a:bodyPr vert="horz" lIns="91440" tIns="45720" rIns="91440" bIns="45720" rtlCol="0" anchor="ctr">
            <a:normAutofit/>
          </a:bodyPr>
          <a:lstStyle>
            <a:lvl1pPr defTabSz="502412">
              <a:defRPr sz="6708"/>
            </a:lvl1pPr>
          </a:lstStyle>
          <a:p>
            <a:pPr defTabSz="914400"/>
            <a:r>
              <a:rPr lang="en-US" sz="4400"/>
              <a:t>What is it? What will you learn?</a:t>
            </a:r>
          </a:p>
        </p:txBody>
      </p:sp>
      <p:sp>
        <p:nvSpPr>
          <p:cNvPr id="124" name="This course engages both the theory and the practice of cultural studies as it began to take shape in university media studies programs in the 1970s, first in Britain, and eventually in the U.S.  The course reviews the basic concepts that inform the cultural studies approach: ideology, semiotics, race and ethnicity, gender, resistance, and others.  It also looks at how cultural studies changed the way scholars saw popular media.  Rather than reject mass culture outright, the cultural studies approach sought to appreciate popular culture as the expression of everyday consciousness and even as a site of cultural resistance.  The course thus is not about intercultural communication nor about studying other cultures.  It instead is about a movement that gained momentum in the 1970s, took popular culture seriously instead of dismissing it outright, and influenced how an entire generation of scholars discussed and looked at popular film, television, music, and other cultural forms.…"/>
          <p:cNvSpPr txBox="1">
            <a:spLocks noGrp="1"/>
          </p:cNvSpPr>
          <p:nvPr>
            <p:ph type="body" sz="half" idx="1"/>
          </p:nvPr>
        </p:nvSpPr>
        <p:spPr>
          <a:xfrm>
            <a:off x="894080" y="2596444"/>
            <a:ext cx="5746668" cy="6188570"/>
          </a:xfrm>
          <a:prstGeom prst="rect">
            <a:avLst/>
          </a:prstGeom>
        </p:spPr>
        <p:txBody>
          <a:bodyPr vert="horz" lIns="91440" tIns="45720" rIns="91440" bIns="45720" rtlCol="0">
            <a:normAutofit/>
          </a:bodyPr>
          <a:lstStyle/>
          <a:p>
            <a:pPr indent="-228600" defTabSz="914400">
              <a:spcBef>
                <a:spcPts val="0"/>
              </a:spcBef>
              <a:spcAft>
                <a:spcPts val="600"/>
              </a:spcAft>
              <a:buClrTx/>
              <a:buSzTx/>
              <a:defRPr sz="1600">
                <a:solidFill>
                  <a:srgbClr val="2D3B45"/>
                </a:solidFill>
                <a:latin typeface="Helvetica"/>
                <a:ea typeface="Helvetica"/>
                <a:cs typeface="Helvetica"/>
                <a:sym typeface="Helvetica"/>
              </a:defRPr>
            </a:pPr>
            <a:r>
              <a:rPr lang="en-US" sz="1200"/>
              <a:t>This course engages both the theory and the practice of cultural studies as it began to take shape in university media studies programs in the 1970s, first in Britain, and eventually in the U.S.  </a:t>
            </a:r>
          </a:p>
          <a:p>
            <a:pPr indent="-228600" defTabSz="914400">
              <a:spcBef>
                <a:spcPts val="0"/>
              </a:spcBef>
              <a:spcAft>
                <a:spcPts val="600"/>
              </a:spcAft>
              <a:buClrTx/>
              <a:buSzTx/>
              <a:defRPr sz="1600">
                <a:solidFill>
                  <a:srgbClr val="2D3B45"/>
                </a:solidFill>
                <a:latin typeface="Helvetica"/>
                <a:ea typeface="Helvetica"/>
                <a:cs typeface="Helvetica"/>
                <a:sym typeface="Helvetica"/>
              </a:defRPr>
            </a:pPr>
            <a:r>
              <a:rPr lang="en-US" sz="1200"/>
              <a:t>The course reviews the basic concepts that inform the cultural studies approach: ideology, semiotics, race and ethnicity, gender, resistance, and others. </a:t>
            </a:r>
          </a:p>
          <a:p>
            <a:pPr indent="-228600" defTabSz="914400">
              <a:spcBef>
                <a:spcPts val="0"/>
              </a:spcBef>
              <a:spcAft>
                <a:spcPts val="600"/>
              </a:spcAft>
              <a:buClrTx/>
              <a:buSzTx/>
              <a:defRPr sz="1600">
                <a:solidFill>
                  <a:srgbClr val="2D3B45"/>
                </a:solidFill>
                <a:latin typeface="Helvetica"/>
                <a:ea typeface="Helvetica"/>
                <a:cs typeface="Helvetica"/>
                <a:sym typeface="Helvetica"/>
              </a:defRPr>
            </a:pPr>
            <a:r>
              <a:rPr lang="en-US" sz="1200"/>
              <a:t> It also looks at how cultural studies changed the way scholars saw popular media.  Rather than reject mass culture outright, the cultural studies approach sought to appreciate popular culture as the expression of everyday consciousness and even as a site of cultural resistance.  </a:t>
            </a:r>
          </a:p>
          <a:p>
            <a:pPr indent="-228600" defTabSz="914400">
              <a:spcBef>
                <a:spcPts val="0"/>
              </a:spcBef>
              <a:spcAft>
                <a:spcPts val="600"/>
              </a:spcAft>
              <a:buClrTx/>
              <a:buSzTx/>
              <a:defRPr sz="1600">
                <a:solidFill>
                  <a:srgbClr val="2D3B45"/>
                </a:solidFill>
                <a:latin typeface="Helvetica"/>
                <a:ea typeface="Helvetica"/>
                <a:cs typeface="Helvetica"/>
                <a:sym typeface="Helvetica"/>
              </a:defRPr>
            </a:pPr>
            <a:r>
              <a:rPr lang="en-US" sz="1200"/>
              <a:t>The course thus is not about intercultural communication nor about studying other cultures.  It instead is about a movement that gained momentum in the 1970s, took popular culture seriously instead of dismissing it outright, and influenced how an entire generation of scholars discussed and looked at popular film, television, music, and other cultural forms.</a:t>
            </a:r>
          </a:p>
          <a:p>
            <a:pPr marL="0" indent="-228600" defTabSz="914400">
              <a:spcBef>
                <a:spcPts val="0"/>
              </a:spcBef>
              <a:spcAft>
                <a:spcPts val="600"/>
              </a:spcAft>
              <a:buClrTx/>
              <a:buSzTx/>
              <a:defRPr sz="1600">
                <a:solidFill>
                  <a:srgbClr val="2D3B45"/>
                </a:solidFill>
                <a:latin typeface="Helvetica"/>
                <a:ea typeface="Helvetica"/>
                <a:cs typeface="Helvetica"/>
                <a:sym typeface="Helvetica"/>
              </a:defRPr>
            </a:pPr>
            <a:endParaRPr lang="en-US" sz="1200"/>
          </a:p>
          <a:p>
            <a:pPr marL="0" indent="-228600" defTabSz="914400">
              <a:spcBef>
                <a:spcPts val="0"/>
              </a:spcBef>
              <a:spcAft>
                <a:spcPts val="600"/>
              </a:spcAft>
              <a:buClrTx/>
              <a:buSzTx/>
              <a:defRPr sz="1600">
                <a:solidFill>
                  <a:srgbClr val="2D3B45"/>
                </a:solidFill>
                <a:latin typeface="Helvetica"/>
                <a:ea typeface="Helvetica"/>
                <a:cs typeface="Helvetica"/>
                <a:sym typeface="Helvetica"/>
              </a:defRPr>
            </a:pPr>
            <a:r>
              <a:rPr lang="en-US" sz="1200" b="1"/>
              <a:t>Course Goals and Objectives</a:t>
            </a:r>
            <a:r>
              <a:rPr lang="en-US" sz="1200"/>
              <a:t>: This course introduces a historical overview of the cultural studies approach, with a special emphasis on the relevance of this approach to understanding media and popular culture</a:t>
            </a:r>
          </a:p>
          <a:p>
            <a:pPr marL="0" indent="-228600" defTabSz="914400">
              <a:spcBef>
                <a:spcPts val="0"/>
              </a:spcBef>
              <a:spcAft>
                <a:spcPts val="600"/>
              </a:spcAft>
              <a:buClrTx/>
              <a:buSzTx/>
              <a:defRPr sz="1600">
                <a:solidFill>
                  <a:srgbClr val="2D3B45"/>
                </a:solidFill>
                <a:latin typeface="Helvetica"/>
                <a:ea typeface="Helvetica"/>
                <a:cs typeface="Helvetica"/>
                <a:sym typeface="Helvetica"/>
              </a:defRPr>
            </a:pPr>
            <a:endParaRPr lang="en-US" sz="1200"/>
          </a:p>
          <a:p>
            <a:pPr marL="0" indent="-228600" defTabSz="914400">
              <a:spcBef>
                <a:spcPts val="0"/>
              </a:spcBef>
              <a:spcAft>
                <a:spcPts val="600"/>
              </a:spcAft>
              <a:buClrTx/>
              <a:buSzTx/>
              <a:defRPr sz="1600">
                <a:solidFill>
                  <a:srgbClr val="2D3B45"/>
                </a:solidFill>
                <a:latin typeface="Helvetica"/>
                <a:ea typeface="Helvetica"/>
                <a:cs typeface="Helvetica"/>
                <a:sym typeface="Helvetica"/>
              </a:defRPr>
            </a:pPr>
            <a:r>
              <a:rPr lang="en-US" sz="1200" b="1"/>
              <a:t>Learning Objectives: </a:t>
            </a:r>
            <a:r>
              <a:rPr lang="en-US" sz="1200"/>
              <a:t>By the end of the course, you should be able to</a:t>
            </a:r>
          </a:p>
          <a:p>
            <a:pPr marL="457200" indent="-228600" defTabSz="914400">
              <a:spcBef>
                <a:spcPts val="0"/>
              </a:spcBef>
              <a:spcAft>
                <a:spcPts val="600"/>
              </a:spcAft>
              <a:buClr>
                <a:srgbClr val="2D3B45"/>
              </a:buClr>
              <a:defRPr sz="1600">
                <a:solidFill>
                  <a:srgbClr val="2D3B45"/>
                </a:solidFill>
                <a:latin typeface="Helvetica"/>
                <a:ea typeface="Helvetica"/>
                <a:cs typeface="Helvetica"/>
                <a:sym typeface="Helvetica"/>
              </a:defRPr>
            </a:pPr>
            <a:r>
              <a:rPr lang="en-US" sz="1200"/>
              <a:t>Analyze and explain major theories that both influenced and came out of cultural studies and its approach to popular culture</a:t>
            </a:r>
          </a:p>
          <a:p>
            <a:pPr marL="457200" indent="-228600" defTabSz="914400">
              <a:spcBef>
                <a:spcPts val="0"/>
              </a:spcBef>
              <a:spcAft>
                <a:spcPts val="600"/>
              </a:spcAft>
              <a:buClr>
                <a:srgbClr val="2D3B45"/>
              </a:buClr>
              <a:defRPr sz="1600">
                <a:solidFill>
                  <a:srgbClr val="2D3B45"/>
                </a:solidFill>
                <a:latin typeface="Helvetica"/>
                <a:ea typeface="Helvetica"/>
                <a:cs typeface="Helvetica"/>
                <a:sym typeface="Helvetica"/>
              </a:defRPr>
            </a:pPr>
            <a:r>
              <a:rPr lang="en-US" sz="1200"/>
              <a:t>Apply one or more concepts of cultural studies to a unique research problem that you know well, and that you have identified and described on your own</a:t>
            </a:r>
          </a:p>
          <a:p>
            <a:pPr marL="457200" indent="-228600" defTabSz="914400">
              <a:spcBef>
                <a:spcPts val="0"/>
              </a:spcBef>
              <a:spcAft>
                <a:spcPts val="600"/>
              </a:spcAft>
              <a:buClr>
                <a:srgbClr val="2D3B45"/>
              </a:buClr>
              <a:defRPr sz="1600">
                <a:solidFill>
                  <a:srgbClr val="2D3B45"/>
                </a:solidFill>
                <a:latin typeface="Helvetica"/>
                <a:ea typeface="Helvetica"/>
                <a:cs typeface="Helvetica"/>
                <a:sym typeface="Helvetica"/>
              </a:defRPr>
            </a:pPr>
            <a:r>
              <a:rPr lang="en-US" sz="1200"/>
              <a:t>Demonstrate the practicality of cultural studies theory to new situations and practices relevant to your everyday experience </a:t>
            </a:r>
          </a:p>
          <a:p>
            <a:pPr marL="457200" indent="-228600" defTabSz="914400">
              <a:spcBef>
                <a:spcPts val="0"/>
              </a:spcBef>
              <a:spcAft>
                <a:spcPts val="600"/>
              </a:spcAft>
              <a:buClr>
                <a:srgbClr val="2D3B45"/>
              </a:buClr>
              <a:defRPr sz="1600">
                <a:solidFill>
                  <a:srgbClr val="2D3B45"/>
                </a:solidFill>
                <a:latin typeface="Helvetica"/>
                <a:ea typeface="Helvetica"/>
                <a:cs typeface="Helvetica"/>
                <a:sym typeface="Helvetica"/>
              </a:defRPr>
            </a:pPr>
            <a:r>
              <a:rPr lang="en-US" sz="1200"/>
              <a:t>Synthesize two or more major cultural studies theories to demonstrate a new insight into media and popular culture </a:t>
            </a:r>
          </a:p>
        </p:txBody>
      </p:sp>
      <p:pic>
        <p:nvPicPr>
          <p:cNvPr id="4" name="Symbol zastępczy obrazu 3"/>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28777" r="25163"/>
          <a:stretch/>
        </p:blipFill>
        <p:spPr>
          <a:xfrm>
            <a:off x="7062713" y="1842369"/>
            <a:ext cx="5942087" cy="7911231"/>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
        <p:nvSpPr>
          <p:cNvPr id="135" name="Oval 131">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6347" y="2355409"/>
            <a:ext cx="582507" cy="7766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4" name="Arc 133">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7054" y="835578"/>
            <a:ext cx="3187093" cy="4249456"/>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25" name="Slide Number"/>
          <p:cNvSpPr txBox="1">
            <a:spLocks noGrp="1"/>
          </p:cNvSpPr>
          <p:nvPr>
            <p:ph type="sldNum" sz="quarter" idx="2"/>
          </p:nvPr>
        </p:nvSpPr>
        <p:spPr>
          <a:xfrm>
            <a:off x="9184640" y="9040142"/>
            <a:ext cx="2926080" cy="51928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vert="horz" lIns="91440" tIns="45720" rIns="91440" bIns="45720" rtlCol="0" anchor="ctr">
            <a:normAutofit/>
          </a:bodyPr>
          <a:lstStyle/>
          <a:p>
            <a:pPr>
              <a:spcAft>
                <a:spcPts val="600"/>
              </a:spcAft>
              <a:defRPr/>
            </a:pPr>
            <a:fld id="{86CB4B4D-7CA3-9044-876B-883B54F8677D}" type="slidenum">
              <a:rPr lang="en-US" sz="1200">
                <a:solidFill>
                  <a:srgbClr val="FFFFFF"/>
                </a:solidFill>
                <a:latin typeface="Calibri" panose="020F0502020204030204"/>
              </a:rPr>
              <a:pPr>
                <a:spcAft>
                  <a:spcPts val="600"/>
                </a:spcAft>
                <a:defRPr/>
              </a:pPr>
              <a:t>6</a:t>
            </a:fld>
            <a:endParaRPr lang="en-US" sz="1200">
              <a:solidFill>
                <a:srgbClr val="FFFFFF"/>
              </a:solidFill>
              <a:latin typeface="Calibri" panose="020F0502020204030204"/>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 name="Rectangle 132">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7" name="Main Themes"/>
          <p:cNvSpPr txBox="1">
            <a:spLocks noGrp="1"/>
          </p:cNvSpPr>
          <p:nvPr>
            <p:ph type="title"/>
          </p:nvPr>
        </p:nvSpPr>
        <p:spPr>
          <a:xfrm>
            <a:off x="894081" y="519288"/>
            <a:ext cx="5752917" cy="1885246"/>
          </a:xfrm>
          <a:prstGeom prst="rect">
            <a:avLst/>
          </a:prstGeom>
        </p:spPr>
        <p:txBody>
          <a:bodyPr vert="horz" lIns="91440" tIns="45720" rIns="91440" bIns="45720" rtlCol="0" anchor="ctr">
            <a:normAutofit/>
          </a:bodyPr>
          <a:lstStyle/>
          <a:p>
            <a:pPr defTabSz="914400"/>
            <a:r>
              <a:rPr lang="en-US" sz="4400"/>
              <a:t>Main Themes</a:t>
            </a:r>
          </a:p>
        </p:txBody>
      </p:sp>
      <p:sp>
        <p:nvSpPr>
          <p:cNvPr id="135" name="Freeform: Shape 134">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78567" y="1"/>
            <a:ext cx="1232151" cy="8889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8" name="1. What is culture?…"/>
          <p:cNvSpPr txBox="1">
            <a:spLocks noGrp="1"/>
          </p:cNvSpPr>
          <p:nvPr>
            <p:ph type="body" sz="half" idx="1"/>
          </p:nvPr>
        </p:nvSpPr>
        <p:spPr>
          <a:xfrm>
            <a:off x="894080" y="2596444"/>
            <a:ext cx="5752918" cy="6188570"/>
          </a:xfrm>
          <a:prstGeom prst="rect">
            <a:avLst/>
          </a:prstGeom>
        </p:spPr>
        <p:txBody>
          <a:bodyPr vert="horz" lIns="91440" tIns="45720" rIns="91440" bIns="45720" rtlCol="0">
            <a:normAutofit/>
          </a:bodyPr>
          <a:lstStyle/>
          <a:p>
            <a:pPr marL="364617" indent="-228600" defTabSz="914400">
              <a:spcBef>
                <a:spcPts val="2600"/>
              </a:spcBef>
              <a:defRPr sz="3480"/>
            </a:pPr>
            <a:r>
              <a:rPr lang="en-US" sz="3480"/>
              <a:t>1. What is culture?</a:t>
            </a:r>
          </a:p>
          <a:p>
            <a:pPr marL="364617" indent="-228600" defTabSz="914400">
              <a:spcBef>
                <a:spcPts val="2600"/>
              </a:spcBef>
              <a:defRPr sz="3480"/>
            </a:pPr>
            <a:r>
              <a:rPr lang="en-US" sz="3480"/>
              <a:t>2. Psychoanalysis</a:t>
            </a:r>
          </a:p>
          <a:p>
            <a:pPr marL="364617" indent="-228600" defTabSz="914400">
              <a:spcBef>
                <a:spcPts val="2600"/>
              </a:spcBef>
              <a:defRPr sz="3480"/>
            </a:pPr>
            <a:r>
              <a:rPr lang="en-US" sz="3480"/>
              <a:t>3. Marxism</a:t>
            </a:r>
          </a:p>
          <a:p>
            <a:pPr marL="364617" indent="-228600" defTabSz="914400">
              <a:spcBef>
                <a:spcPts val="2600"/>
              </a:spcBef>
              <a:defRPr sz="3480"/>
            </a:pPr>
            <a:r>
              <a:rPr lang="en-US" sz="3480"/>
              <a:t>4. Structuralism</a:t>
            </a:r>
          </a:p>
          <a:p>
            <a:pPr marL="364617" indent="-228600" defTabSz="914400">
              <a:spcBef>
                <a:spcPts val="2600"/>
              </a:spcBef>
              <a:defRPr sz="3480"/>
            </a:pPr>
            <a:r>
              <a:rPr lang="en-US" sz="3480"/>
              <a:t>5. Gender and sexuality</a:t>
            </a:r>
          </a:p>
          <a:p>
            <a:pPr marL="364617" indent="-228600" defTabSz="914400">
              <a:spcBef>
                <a:spcPts val="2600"/>
              </a:spcBef>
              <a:defRPr sz="3480"/>
            </a:pPr>
            <a:r>
              <a:rPr lang="en-US" sz="3480"/>
              <a:t>6. Race and post-colonialism</a:t>
            </a:r>
          </a:p>
          <a:p>
            <a:pPr marL="364617" indent="-228600" defTabSz="914400">
              <a:spcBef>
                <a:spcPts val="2600"/>
              </a:spcBef>
              <a:defRPr sz="3480"/>
            </a:pPr>
            <a:r>
              <a:rPr lang="en-US" sz="3480"/>
              <a:t>7. Postmodernism</a:t>
            </a:r>
          </a:p>
        </p:txBody>
      </p:sp>
      <p:sp>
        <p:nvSpPr>
          <p:cNvPr id="137" name="Oval 136">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2064" y="4869630"/>
            <a:ext cx="672942" cy="897257"/>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946908" y="7348169"/>
            <a:ext cx="1958107" cy="287969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3" name="Symbol zastępczy obrazu 2"/>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28810" r="25196" b="-1"/>
          <a:stretch/>
        </p:blipFill>
        <p:spPr>
          <a:xfrm>
            <a:off x="8268773" y="1529228"/>
            <a:ext cx="4403843" cy="587179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41" name="Freeform: Shape 140">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99575" y="1"/>
            <a:ext cx="2204745" cy="2306672"/>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43" name="Straight Connector 142">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947994" y="1461910"/>
            <a:ext cx="0" cy="2272296"/>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5" name="Freeform: Shape 144">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3495" y="8581397"/>
            <a:ext cx="2123802" cy="1172203"/>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ymbol zastępczy numeru slajdu 3"/>
          <p:cNvSpPr>
            <a:spLocks noGrp="1"/>
          </p:cNvSpPr>
          <p:nvPr>
            <p:ph type="sldNum" sz="quarter" idx="2"/>
          </p:nvPr>
        </p:nvSpPr>
        <p:spPr>
          <a:xfrm>
            <a:off x="9184640" y="9040142"/>
            <a:ext cx="2926080"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3</a:t>
            </a:fld>
            <a:endParaRPr lang="en-US" sz="1200">
              <a:solidFill>
                <a:prstClr val="black">
                  <a:tint val="75000"/>
                </a:prstClr>
              </a:solidFill>
              <a:latin typeface="Calibri" panose="020F0502020204030204"/>
            </a:endParaRPr>
          </a:p>
        </p:txBody>
      </p:sp>
      <p:sp>
        <p:nvSpPr>
          <p:cNvPr id="147" name="Freeform: Shape 146">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75142" y="7849523"/>
            <a:ext cx="1429659" cy="1904078"/>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obrazu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6796" r="26796"/>
          <a:stretch>
            <a:fillRect/>
          </a:stretch>
        </p:blipFill>
        <p:spPr/>
      </p:pic>
      <p:sp>
        <p:nvSpPr>
          <p:cNvPr id="130" name="How will you be assessed?"/>
          <p:cNvSpPr txBox="1">
            <a:spLocks noGrp="1"/>
          </p:cNvSpPr>
          <p:nvPr>
            <p:ph type="title"/>
          </p:nvPr>
        </p:nvSpPr>
        <p:spPr>
          <a:prstGeom prst="rect">
            <a:avLst/>
          </a:prstGeom>
        </p:spPr>
        <p:txBody>
          <a:bodyPr/>
          <a:lstStyle>
            <a:lvl1pPr defTabSz="502412">
              <a:defRPr sz="6708"/>
            </a:lvl1pPr>
          </a:lstStyle>
          <a:p>
            <a:r>
              <a:t>How will you be assessed? </a:t>
            </a:r>
          </a:p>
        </p:txBody>
      </p:sp>
      <p:sp>
        <p:nvSpPr>
          <p:cNvPr id="131" name="After class assignments: elaborate on the questions, ideally refer to some critical sources, make your argument well-argued, make your text well-structured. Minimum 4 assignment to be assessed…"/>
          <p:cNvSpPr txBox="1">
            <a:spLocks noGrp="1"/>
          </p:cNvSpPr>
          <p:nvPr>
            <p:ph type="body" sz="half" idx="1"/>
          </p:nvPr>
        </p:nvSpPr>
        <p:spPr>
          <a:prstGeom prst="rect">
            <a:avLst/>
          </a:prstGeom>
        </p:spPr>
        <p:txBody>
          <a:bodyPr>
            <a:normAutofit lnSpcReduction="10000"/>
          </a:bodyPr>
          <a:lstStyle/>
          <a:p>
            <a:pPr>
              <a:defRPr sz="3000"/>
            </a:pPr>
            <a:r>
              <a:rPr dirty="0"/>
              <a:t>After class assignments: elaborate on the questions, ideally refer to some critical sources, make your argument well-argued, make your text well-structured. Minimum 4 assignment to be assessed </a:t>
            </a:r>
          </a:p>
          <a:p>
            <a:pPr>
              <a:defRPr sz="3000"/>
            </a:pPr>
            <a:r>
              <a:rPr dirty="0"/>
              <a:t>Assessment (final mark): 1. Presence record (at least 80 percent); 2. Assignments 3. Oral examination about the materials/themes discussed during the class. </a:t>
            </a:r>
          </a:p>
        </p:txBody>
      </p:sp>
      <p:sp>
        <p:nvSpPr>
          <p:cNvPr id="13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B9651FA3-B4A1-4E98-9B71-4CF820877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lture?"/>
          <p:cNvSpPr txBox="1">
            <a:spLocks noGrp="1"/>
          </p:cNvSpPr>
          <p:nvPr>
            <p:ph type="title"/>
          </p:nvPr>
        </p:nvSpPr>
        <p:spPr>
          <a:xfrm>
            <a:off x="686363" y="1071823"/>
            <a:ext cx="5690592" cy="4272562"/>
          </a:xfrm>
          <a:prstGeom prst="rect">
            <a:avLst/>
          </a:prstGeom>
        </p:spPr>
        <p:txBody>
          <a:bodyPr vert="horz" lIns="91440" tIns="45720" rIns="91440" bIns="45720" rtlCol="0" anchor="b">
            <a:normAutofit/>
          </a:bodyPr>
          <a:lstStyle/>
          <a:p>
            <a:pPr algn="ctr" defTabSz="914400"/>
            <a:r>
              <a:rPr lang="en-US" sz="6000"/>
              <a:t>Culture?</a:t>
            </a:r>
          </a:p>
        </p:txBody>
      </p:sp>
      <p:sp>
        <p:nvSpPr>
          <p:cNvPr id="79" name="Freeform: Shape 78">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44329" y="0"/>
            <a:ext cx="1853228" cy="1364673"/>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7593" y="8132132"/>
            <a:ext cx="1889716" cy="1621469"/>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136" name="culture.png" descr="culture.png"/>
          <p:cNvPicPr>
            <a:picLocks noChangeAspect="1"/>
          </p:cNvPicPr>
          <p:nvPr/>
        </p:nvPicPr>
        <p:blipFill rotWithShape="1">
          <a:blip r:embed="rId2"/>
          <a:srcRect l="19912" r="5090" b="2"/>
          <a:stretch/>
        </p:blipFill>
        <p:spPr>
          <a:xfrm>
            <a:off x="7035609" y="824519"/>
            <a:ext cx="5523466" cy="736462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83" name="Freeform: Shape 82">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1825" y="0"/>
            <a:ext cx="1232151" cy="840546"/>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Freeform: Shape 8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34409" y="4147548"/>
            <a:ext cx="170391" cy="786483"/>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44329" y="8901341"/>
            <a:ext cx="1670336" cy="852260"/>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53408" y="8299589"/>
            <a:ext cx="1651392" cy="145401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 name="Symbol zastępczy numeru slajdu 4"/>
          <p:cNvSpPr>
            <a:spLocks noGrp="1"/>
          </p:cNvSpPr>
          <p:nvPr>
            <p:ph type="sldNum" sz="quarter" idx="2"/>
          </p:nvPr>
        </p:nvSpPr>
        <p:spPr>
          <a:xfrm>
            <a:off x="9184640" y="9040142"/>
            <a:ext cx="3113649"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5</a:t>
            </a:fld>
            <a:endParaRPr lang="en-US" sz="1200">
              <a:solidFill>
                <a:prstClr val="black">
                  <a:tint val="75000"/>
                </a:prstClr>
              </a:solidFill>
              <a:latin typeface="Calibri" panose="020F0502020204030204"/>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Content Placeholder 9" descr="A person wearing a dress&#10;&#10;Description automatically generated">
            <a:extLst>
              <a:ext uri="{FF2B5EF4-FFF2-40B4-BE49-F238E27FC236}">
                <a16:creationId xmlns:a16="http://schemas.microsoft.com/office/drawing/2014/main" id="{C89AEC7C-91DF-DB41-9F8B-D3E7324AE6CC}"/>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136" r="5111"/>
          <a:stretch/>
        </p:blipFill>
        <p:spPr>
          <a:xfrm>
            <a:off x="-7857" y="10"/>
            <a:ext cx="5179297" cy="9753590"/>
          </a:xfrm>
          <a:custGeom>
            <a:avLst/>
            <a:gdLst/>
            <a:ahLst/>
            <a:cxnLst/>
            <a:rect l="l" t="t" r="r" b="b"/>
            <a:pathLst>
              <a:path w="4636517" h="6858000">
                <a:moveTo>
                  <a:pt x="0" y="0"/>
                </a:moveTo>
                <a:lnTo>
                  <a:pt x="4636517" y="0"/>
                </a:lnTo>
                <a:lnTo>
                  <a:pt x="4636517" y="6858000"/>
                </a:lnTo>
                <a:lnTo>
                  <a:pt x="0" y="6858000"/>
                </a:lnTo>
                <a:close/>
              </a:path>
            </a:pathLst>
          </a:custGeom>
        </p:spPr>
      </p:pic>
      <p:sp>
        <p:nvSpPr>
          <p:cNvPr id="83" name="Arc 82">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1766" y="580248"/>
            <a:ext cx="3187092" cy="4249456"/>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0" name="Lady Gaga"/>
          <p:cNvSpPr txBox="1">
            <a:spLocks noGrp="1"/>
          </p:cNvSpPr>
          <p:nvPr>
            <p:ph type="title"/>
          </p:nvPr>
        </p:nvSpPr>
        <p:spPr>
          <a:xfrm>
            <a:off x="6215517" y="580248"/>
            <a:ext cx="6102917" cy="1885245"/>
          </a:xfrm>
          <a:prstGeom prst="rect">
            <a:avLst/>
          </a:prstGeom>
        </p:spPr>
        <p:txBody>
          <a:bodyPr vert="horz" lIns="91440" tIns="45720" rIns="91440" bIns="45720" rtlCol="0" anchor="ctr">
            <a:normAutofit/>
          </a:bodyPr>
          <a:lstStyle/>
          <a:p>
            <a:pPr defTabSz="914400"/>
            <a:r>
              <a:rPr lang="en-US" sz="4400"/>
              <a:t>LADY GAGA</a:t>
            </a:r>
            <a:br>
              <a:rPr lang="en-US" sz="4400"/>
            </a:br>
            <a:endParaRPr lang="en-US" sz="4400"/>
          </a:p>
        </p:txBody>
      </p:sp>
      <p:sp>
        <p:nvSpPr>
          <p:cNvPr id="3" name="Content Placeholder 2">
            <a:extLst>
              <a:ext uri="{FF2B5EF4-FFF2-40B4-BE49-F238E27FC236}">
                <a16:creationId xmlns:a16="http://schemas.microsoft.com/office/drawing/2014/main" id="{0AACC191-52B4-0943-BDB9-030CAFD26FB5}"/>
              </a:ext>
            </a:extLst>
          </p:cNvPr>
          <p:cNvSpPr>
            <a:spLocks noGrp="1"/>
          </p:cNvSpPr>
          <p:nvPr>
            <p:ph sz="half" idx="1"/>
          </p:nvPr>
        </p:nvSpPr>
        <p:spPr>
          <a:xfrm>
            <a:off x="6215517" y="2657403"/>
            <a:ext cx="6102917" cy="6188570"/>
          </a:xfrm>
        </p:spPr>
        <p:txBody>
          <a:bodyPr vert="horz" lIns="91440" tIns="45720" rIns="91440" bIns="45720" rtlCol="0">
            <a:normAutofit/>
          </a:bodyPr>
          <a:lstStyle/>
          <a:p>
            <a:pPr indent="-228600" defTabSz="914400">
              <a:spcBef>
                <a:spcPts val="0"/>
              </a:spcBef>
              <a:buClr>
                <a:srgbClr val="A29A85"/>
              </a:buClr>
            </a:pPr>
            <a:r>
              <a:rPr kumimoji="0" lang="en-US" b="0" i="0" u="none" strike="noStrike" cap="none" spc="0" normalizeH="0" baseline="0">
                <a:ln>
                  <a:noFill/>
                </a:ln>
                <a:effectLst/>
                <a:uFillTx/>
                <a:sym typeface="Baskerville"/>
              </a:rPr>
              <a:t>At Ellen’s:</a:t>
            </a:r>
          </a:p>
          <a:p>
            <a:pPr indent="-228600" defTabSz="914400">
              <a:buClr>
                <a:srgbClr val="A29A85"/>
              </a:buClr>
            </a:pPr>
            <a:r>
              <a:rPr kumimoji="0" lang="en-US" b="0" i="0" u="none" strike="noStrike" cap="none" spc="0" normalizeH="0" baseline="0">
                <a:ln>
                  <a:noFill/>
                </a:ln>
                <a:effectLst/>
                <a:uFillTx/>
                <a:sym typeface="Baskerville"/>
                <a:hlinkClick r:id="rId3"/>
              </a:rPr>
              <a:t>https://www.youtube.com/watch?v=Kk0M54MPEqg</a:t>
            </a:r>
            <a:endParaRPr kumimoji="0" lang="en-US" b="0" i="0" u="none" strike="noStrike" cap="none" spc="0" normalizeH="0" baseline="0">
              <a:ln>
                <a:noFill/>
              </a:ln>
              <a:effectLst/>
              <a:uFillTx/>
              <a:sym typeface="Baskerville"/>
            </a:endParaRPr>
          </a:p>
          <a:p>
            <a:pPr indent="-228600" defTabSz="914400">
              <a:buClr>
                <a:srgbClr val="A29A85"/>
              </a:buClr>
            </a:pPr>
            <a:endParaRPr lang="en-US">
              <a:sym typeface="Baskerville"/>
            </a:endParaRPr>
          </a:p>
          <a:p>
            <a:pPr indent="-228600" defTabSz="914400">
              <a:buClr>
                <a:srgbClr val="A29A85"/>
              </a:buClr>
            </a:pPr>
            <a:r>
              <a:rPr kumimoji="0" lang="en-US" b="0" i="0" u="none" strike="noStrike" cap="none" spc="0" normalizeH="0" baseline="0">
                <a:ln>
                  <a:noFill/>
                </a:ln>
                <a:effectLst/>
                <a:uFillTx/>
                <a:sym typeface="Baskerville"/>
              </a:rPr>
              <a:t>And Bad Romance </a:t>
            </a:r>
          </a:p>
          <a:p>
            <a:pPr indent="-228600" defTabSz="914400"/>
            <a:r>
              <a:rPr lang="en-US" dirty="0">
                <a:hlinkClick r:id="rId4"/>
              </a:rPr>
              <a:t>https://www.youtube.com/watch?v=qrO4YZeyl0I</a:t>
            </a:r>
            <a:endParaRPr lang="en-US"/>
          </a:p>
          <a:p>
            <a:pPr indent="-228600" defTabSz="914400"/>
            <a:endParaRPr lang="en-US"/>
          </a:p>
        </p:txBody>
      </p:sp>
      <p:sp>
        <p:nvSpPr>
          <p:cNvPr id="2" name="Symbol zastępczy numeru slajdu 1"/>
          <p:cNvSpPr>
            <a:spLocks noGrp="1"/>
          </p:cNvSpPr>
          <p:nvPr>
            <p:ph type="sldNum" sz="quarter" idx="12"/>
          </p:nvPr>
        </p:nvSpPr>
        <p:spPr>
          <a:xfrm>
            <a:off x="10717207" y="9040142"/>
            <a:ext cx="1393511" cy="519289"/>
          </a:xfrm>
        </p:spPr>
        <p:txBody>
          <a:bodyPr vert="horz" lIns="91440" tIns="45720" rIns="91440" bIns="45720" rtlCol="0" anchor="ctr">
            <a:normAutofit/>
          </a:bodyPr>
          <a:lstStyle/>
          <a:p>
            <a:pPr>
              <a:spcAft>
                <a:spcPts val="600"/>
              </a:spcAft>
              <a:defRPr/>
            </a:pPr>
            <a:fld id="{86CB4B4D-7CA3-9044-876B-883B54F8677D}" type="slidenum">
              <a:rPr lang="en-US" sz="1200" smtClean="0">
                <a:solidFill>
                  <a:prstClr val="black">
                    <a:tint val="75000"/>
                  </a:prstClr>
                </a:solidFill>
                <a:latin typeface="Calibri" panose="020F0502020204030204"/>
              </a:rPr>
              <a:pPr>
                <a:spcAft>
                  <a:spcPts val="600"/>
                </a:spcAft>
                <a:defRPr/>
              </a:pPr>
              <a:t>6</a:t>
            </a:fld>
            <a:endParaRPr lang="en-US" sz="1200">
              <a:solidFill>
                <a:prstClr val="black">
                  <a:tint val="75000"/>
                </a:prstClr>
              </a:solidFill>
              <a:latin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9E248E0-55F8-4E45-A07F-B49E0EEA9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a:extLst>
              <a:ext uri="{FF2B5EF4-FFF2-40B4-BE49-F238E27FC236}">
                <a16:creationId xmlns:a16="http://schemas.microsoft.com/office/drawing/2014/main" id="{311F016A-A753-449B-9EA6-322199B71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92014">
            <a:off x="2785686" y="1533633"/>
            <a:ext cx="4249456" cy="3187092"/>
          </a:xfrm>
          <a:prstGeom prst="arc">
            <a:avLst>
              <a:gd name="adj1" fmla="val 16200000"/>
              <a:gd name="adj2" fmla="val 2287352"/>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9" name="Symbol zastępczy obrazu 8"/>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3410" r="23118" b="-1"/>
          <a:stretch/>
        </p:blipFill>
        <p:spPr>
          <a:xfrm>
            <a:off x="4535886" y="3665921"/>
            <a:ext cx="7960361" cy="6087679"/>
          </a:xfrm>
          <a:custGeom>
            <a:avLst/>
            <a:gdLst/>
            <a:ahLst/>
            <a:cxnLst/>
            <a:rect l="l" t="t" r="r" b="b"/>
            <a:pathLst>
              <a:path w="7462838" h="4280399">
                <a:moveTo>
                  <a:pt x="3731419" y="0"/>
                </a:moveTo>
                <a:cubicBezTo>
                  <a:pt x="5792225" y="0"/>
                  <a:pt x="7462838" y="1670613"/>
                  <a:pt x="7462838" y="3731419"/>
                </a:cubicBezTo>
                <a:cubicBezTo>
                  <a:pt x="7462838" y="3828019"/>
                  <a:pt x="7459167" y="3923762"/>
                  <a:pt x="7451957" y="4018516"/>
                </a:cubicBezTo>
                <a:lnTo>
                  <a:pt x="7422046" y="4280399"/>
                </a:lnTo>
                <a:lnTo>
                  <a:pt x="40793" y="4280399"/>
                </a:lnTo>
                <a:lnTo>
                  <a:pt x="10881" y="4018516"/>
                </a:lnTo>
                <a:cubicBezTo>
                  <a:pt x="3671" y="3923762"/>
                  <a:pt x="0" y="3828019"/>
                  <a:pt x="0" y="3731419"/>
                </a:cubicBezTo>
                <a:cubicBezTo>
                  <a:pt x="0" y="1670613"/>
                  <a:pt x="1670614" y="0"/>
                  <a:pt x="3731419" y="0"/>
                </a:cubicBezTo>
                <a:close/>
              </a:path>
            </a:pathLst>
          </a:custGeom>
        </p:spPr>
      </p:pic>
      <p:sp>
        <p:nvSpPr>
          <p:cNvPr id="10" name="pole tekstowe 9"/>
          <p:cNvSpPr txBox="1"/>
          <p:nvPr/>
        </p:nvSpPr>
        <p:spPr>
          <a:xfrm>
            <a:off x="918124" y="1073550"/>
            <a:ext cx="4267770" cy="3922130"/>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b">
            <a:normAutofit/>
          </a:bodyPr>
          <a:lstStyle/>
          <a:p>
            <a:pPr marL="0" marR="0" indent="0" fontAlgn="auto">
              <a:lnSpc>
                <a:spcPct val="90000"/>
              </a:lnSpc>
              <a:spcBef>
                <a:spcPct val="0"/>
              </a:spcBef>
              <a:spcAft>
                <a:spcPts val="600"/>
              </a:spcAft>
              <a:buClr>
                <a:srgbClr val="A29A85"/>
              </a:buClr>
              <a:buSzTx/>
              <a:tabLst/>
            </a:pPr>
            <a:r>
              <a:rPr kumimoji="0" lang="en-US" sz="6000" b="1" i="0" u="none" strike="noStrike" kern="1200" cap="none" spc="0" normalizeH="0" baseline="0">
                <a:ln>
                  <a:noFill/>
                </a:ln>
                <a:solidFill>
                  <a:schemeClr val="tx1"/>
                </a:solidFill>
                <a:effectLst/>
                <a:uFillTx/>
                <a:latin typeface="+mj-lt"/>
                <a:ea typeface="+mj-ea"/>
                <a:cs typeface="+mj-cs"/>
                <a:sym typeface="Baskerville"/>
              </a:rPr>
              <a:t>Polski, Patriotki, Rebeliantki</a:t>
            </a:r>
            <a:r>
              <a:rPr kumimoji="0" lang="en-US" sz="6000" b="1" i="0" u="none" strike="noStrike" kern="1200" cap="none" spc="0" normalizeH="0">
                <a:ln>
                  <a:noFill/>
                </a:ln>
                <a:solidFill>
                  <a:schemeClr val="tx1"/>
                </a:solidFill>
                <a:effectLst/>
                <a:uFillTx/>
                <a:latin typeface="+mj-lt"/>
                <a:ea typeface="+mj-ea"/>
                <a:cs typeface="+mj-cs"/>
                <a:sym typeface="Baskerville"/>
              </a:rPr>
              <a:t> </a:t>
            </a:r>
            <a:r>
              <a:rPr kumimoji="0" lang="en-US" sz="6000" b="0" i="0" u="none" strike="noStrike" kern="1200" cap="none" spc="0" normalizeH="0">
                <a:ln>
                  <a:noFill/>
                </a:ln>
                <a:solidFill>
                  <a:schemeClr val="tx1"/>
                </a:solidFill>
                <a:effectLst/>
                <a:uFillTx/>
                <a:latin typeface="+mj-lt"/>
                <a:ea typeface="+mj-ea"/>
                <a:cs typeface="+mj-cs"/>
                <a:sym typeface="Baskerville"/>
              </a:rPr>
              <a:t>Poznań 2017</a:t>
            </a:r>
            <a:endParaRPr kumimoji="0" lang="en-US" sz="6000" b="0" i="0" u="none" strike="noStrike" kern="1200" cap="none" spc="0" normalizeH="0" baseline="0">
              <a:ln>
                <a:noFill/>
              </a:ln>
              <a:solidFill>
                <a:schemeClr val="tx1"/>
              </a:solidFill>
              <a:effectLst/>
              <a:uFillTx/>
              <a:latin typeface="+mj-lt"/>
              <a:ea typeface="+mj-ea"/>
              <a:cs typeface="+mj-cs"/>
              <a:sym typeface="Baskerville"/>
            </a:endParaRPr>
          </a:p>
        </p:txBody>
      </p:sp>
      <p:pic>
        <p:nvPicPr>
          <p:cNvPr id="8" name="Symbol zastępczy obrazu 7"/>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13963" r="35974"/>
          <a:stretch/>
        </p:blipFill>
        <p:spPr>
          <a:xfrm>
            <a:off x="9184640" y="10"/>
            <a:ext cx="3820160" cy="5360638"/>
          </a:xfrm>
          <a:custGeom>
            <a:avLst/>
            <a:gdLst/>
            <a:ahLst/>
            <a:cxnLst/>
            <a:rect l="l" t="t" r="r" b="b"/>
            <a:pathLst>
              <a:path w="3581400" h="3769206">
                <a:moveTo>
                  <a:pt x="366014" y="0"/>
                </a:moveTo>
                <a:lnTo>
                  <a:pt x="3581400" y="0"/>
                </a:lnTo>
                <a:lnTo>
                  <a:pt x="3581400" y="3507525"/>
                </a:lnTo>
                <a:lnTo>
                  <a:pt x="3442408" y="3574481"/>
                </a:lnTo>
                <a:cubicBezTo>
                  <a:pt x="3145957" y="3699869"/>
                  <a:pt x="2820025" y="3769206"/>
                  <a:pt x="2477898" y="3769206"/>
                </a:cubicBezTo>
                <a:cubicBezTo>
                  <a:pt x="1109392" y="3769206"/>
                  <a:pt x="0" y="2659814"/>
                  <a:pt x="0" y="1291308"/>
                </a:cubicBezTo>
                <a:cubicBezTo>
                  <a:pt x="0" y="863650"/>
                  <a:pt x="108339" y="461296"/>
                  <a:pt x="299069" y="110194"/>
                </a:cubicBezTo>
                <a:close/>
              </a:path>
            </a:pathLst>
          </a:custGeom>
        </p:spPr>
      </p:pic>
      <p:sp>
        <p:nvSpPr>
          <p:cNvPr id="4" name="Symbol zastępczy numeru slajdu 3"/>
          <p:cNvSpPr>
            <a:spLocks noGrp="1"/>
          </p:cNvSpPr>
          <p:nvPr>
            <p:ph type="sldNum" sz="quarter" idx="2"/>
          </p:nvPr>
        </p:nvSpPr>
        <p:spPr>
          <a:xfrm>
            <a:off x="9868347" y="9040142"/>
            <a:ext cx="2242373" cy="519289"/>
          </a:xfrm>
        </p:spPr>
        <p:txBody>
          <a:bodyPr vert="horz" lIns="91440" tIns="45720" rIns="91440" bIns="45720" rtlCol="0" anchor="ctr">
            <a:normAutofit/>
          </a:bodyPr>
          <a:lstStyle/>
          <a:p>
            <a:pPr>
              <a:spcAft>
                <a:spcPts val="600"/>
              </a:spcAft>
            </a:pPr>
            <a:fld id="{86CB4B4D-7CA3-9044-876B-883B54F8677D}" type="slidenum">
              <a:rPr lang="en-US" sz="1200">
                <a:solidFill>
                  <a:srgbClr val="FFFFFF"/>
                </a:solidFill>
              </a:rPr>
              <a:pPr>
                <a:spcAft>
                  <a:spcPts val="600"/>
                </a:spcAft>
              </a:pPr>
              <a:t>7</a:t>
            </a:fld>
            <a:endParaRPr lang="en-US" sz="1200">
              <a:solidFill>
                <a:srgbClr val="FFFFFF"/>
              </a:solidFill>
            </a:endParaRPr>
          </a:p>
        </p:txBody>
      </p:sp>
      <p:sp>
        <p:nvSpPr>
          <p:cNvPr id="11" name="pole tekstowe 10"/>
          <p:cNvSpPr txBox="1"/>
          <p:nvPr/>
        </p:nvSpPr>
        <p:spPr>
          <a:xfrm>
            <a:off x="491067" y="7840118"/>
            <a:ext cx="5266266" cy="18415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spcAft>
                <a:spcPts val="600"/>
              </a:spcAft>
            </a:pPr>
            <a:r>
              <a:rPr lang="pl-PL" sz="3600" dirty="0">
                <a:hlinkClick r:id="rId4"/>
              </a:rPr>
              <a:t>https://www.youtube.com/watch?v=Kk0M54MPEqg</a:t>
            </a:r>
            <a:r>
              <a:rPr lang="pl-PL" sz="3600" dirty="0"/>
              <a:t> (a </a:t>
            </a:r>
            <a:r>
              <a:rPr lang="pl-PL" sz="3600" dirty="0" err="1"/>
              <a:t>review</a:t>
            </a:r>
            <a:r>
              <a:rPr lang="pl-PL" sz="3600" dirty="0"/>
              <a:t>, in </a:t>
            </a:r>
            <a:r>
              <a:rPr lang="pl-PL" sz="3600" dirty="0" err="1"/>
              <a:t>Polish</a:t>
            </a:r>
            <a:r>
              <a:rPr lang="pl-PL" sz="3600" dirty="0"/>
              <a:t>) </a:t>
            </a:r>
            <a:endParaRPr kumimoji="0" lang="pl-PL" sz="3600" b="0" i="0" u="none" strike="noStrike" cap="none" spc="0" normalizeH="0" baseline="0">
              <a:ln>
                <a:noFill/>
              </a:ln>
              <a:solidFill>
                <a:srgbClr val="6F6A5A"/>
              </a:solidFill>
              <a:effectLst/>
              <a:uFillTx/>
              <a:sym typeface="Baskerville"/>
            </a:endParaRPr>
          </a:p>
        </p:txBody>
      </p:sp>
    </p:spTree>
    <p:extLst>
      <p:ext uri="{BB962C8B-B14F-4D97-AF65-F5344CB8AC3E}">
        <p14:creationId xmlns:p14="http://schemas.microsoft.com/office/powerpoint/2010/main" val="356454231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47794" cy="97536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ytuł 7"/>
          <p:cNvSpPr>
            <a:spLocks noGrp="1"/>
          </p:cNvSpPr>
          <p:nvPr>
            <p:ph type="title"/>
          </p:nvPr>
        </p:nvSpPr>
        <p:spPr>
          <a:xfrm>
            <a:off x="740810" y="2115231"/>
            <a:ext cx="2926080" cy="390144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defTabSz="914400"/>
            <a:r>
              <a:rPr lang="en-US" sz="3200" kern="1200">
                <a:solidFill>
                  <a:srgbClr val="FFFFFF"/>
                </a:solidFill>
                <a:latin typeface="+mj-lt"/>
                <a:ea typeface="+mj-ea"/>
                <a:cs typeface="+mj-cs"/>
              </a:rPr>
              <a:t>Disco POLO</a:t>
            </a: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7840" y="1919076"/>
            <a:ext cx="7667412" cy="4293750"/>
          </a:xfrm>
          <a:prstGeom prst="rect">
            <a:avLst/>
          </a:prstGeom>
        </p:spPr>
      </p:pic>
      <p:sp>
        <p:nvSpPr>
          <p:cNvPr id="10" name="pole tekstowe 9"/>
          <p:cNvSpPr txBox="1"/>
          <p:nvPr/>
        </p:nvSpPr>
        <p:spPr>
          <a:xfrm>
            <a:off x="4307840" y="6947374"/>
            <a:ext cx="7667412" cy="1837640"/>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ormAutofit/>
          </a:bodyPr>
          <a:lstStyle/>
          <a:p>
            <a:pPr indent="-228600">
              <a:lnSpc>
                <a:spcPct val="90000"/>
              </a:lnSpc>
              <a:spcAft>
                <a:spcPts val="600"/>
              </a:spcAft>
              <a:buFont typeface="Arial" panose="020B0604020202020204" pitchFamily="34" charset="0"/>
              <a:buChar char="•"/>
            </a:pPr>
            <a:r>
              <a:rPr lang="en-US" sz="2200">
                <a:hlinkClick r:id="rId3"/>
              </a:rPr>
              <a:t>https://www.youtube.com/watch?v=Kk0M54MPEqg</a:t>
            </a:r>
            <a:r>
              <a:rPr lang="en-US" sz="2200"/>
              <a:t> </a:t>
            </a:r>
            <a:endParaRPr kumimoji="0" lang="en-US" sz="2200" b="0" i="0" u="none" strike="noStrike" cap="none" spc="0" normalizeH="0" baseline="0">
              <a:ln>
                <a:noFill/>
              </a:ln>
              <a:effectLst/>
              <a:uFillTx/>
              <a:sym typeface="Baskerville"/>
            </a:endParaRPr>
          </a:p>
        </p:txBody>
      </p:sp>
      <p:sp>
        <p:nvSpPr>
          <p:cNvPr id="5" name="Symbol zastępczy numeru slajdu 4"/>
          <p:cNvSpPr>
            <a:spLocks noGrp="1"/>
          </p:cNvSpPr>
          <p:nvPr>
            <p:ph type="sldNum" sz="quarter" idx="2"/>
          </p:nvPr>
        </p:nvSpPr>
        <p:spPr>
          <a:xfrm>
            <a:off x="10543976" y="9040142"/>
            <a:ext cx="1566742" cy="519289"/>
          </a:xfrm>
        </p:spPr>
        <p:txBody>
          <a:bodyPr vert="horz" lIns="91440" tIns="45720" rIns="91440" bIns="45720" rtlCol="0" anchor="ctr">
            <a:normAutofit/>
          </a:bodyPr>
          <a:lstStyle/>
          <a:p>
            <a:pPr>
              <a:spcAft>
                <a:spcPts val="600"/>
              </a:spcAft>
            </a:pPr>
            <a:fld id="{86CB4B4D-7CA3-9044-876B-883B54F8677D}" type="slidenum">
              <a:rPr lang="en-US" sz="1500">
                <a:solidFill>
                  <a:prstClr val="black">
                    <a:tint val="75000"/>
                  </a:prstClr>
                </a:solidFill>
              </a:rPr>
              <a:pPr>
                <a:spcAft>
                  <a:spcPts val="600"/>
                </a:spcAft>
              </a:pPr>
              <a:t>8</a:t>
            </a:fld>
            <a:endParaRPr lang="en-US" sz="1500">
              <a:solidFill>
                <a:prstClr val="black">
                  <a:tint val="75000"/>
                </a:prstClr>
              </a:solidFill>
            </a:endParaRPr>
          </a:p>
        </p:txBody>
      </p:sp>
    </p:spTree>
    <p:extLst>
      <p:ext uri="{BB962C8B-B14F-4D97-AF65-F5344CB8AC3E}">
        <p14:creationId xmlns:p14="http://schemas.microsoft.com/office/powerpoint/2010/main" val="217541494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6E13DAD0-A4B0-4817-8995-A0D346584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022247" y="4991947"/>
            <a:ext cx="7565029" cy="42209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Music"/>
          <p:cNvSpPr txBox="1">
            <a:spLocks noGrp="1"/>
          </p:cNvSpPr>
          <p:nvPr>
            <p:ph type="title"/>
          </p:nvPr>
        </p:nvSpPr>
        <p:spPr>
          <a:xfrm>
            <a:off x="5356609" y="5422867"/>
            <a:ext cx="6896306" cy="2156109"/>
          </a:xfrm>
          <a:prstGeom prst="rect">
            <a:avLst/>
          </a:prstGeom>
        </p:spPr>
        <p:txBody>
          <a:bodyPr vert="horz" lIns="91440" tIns="45720" rIns="91440" bIns="45720" rtlCol="0" anchor="b">
            <a:normAutofit fontScale="90000"/>
          </a:bodyPr>
          <a:lstStyle/>
          <a:p>
            <a:pPr defTabSz="914400"/>
            <a:r>
              <a:rPr lang="en-US" sz="5600" kern="1200" dirty="0">
                <a:solidFill>
                  <a:srgbClr val="FFFFFF"/>
                </a:solidFill>
                <a:latin typeface="+mj-lt"/>
                <a:ea typeface="+mj-ea"/>
                <a:cs typeface="+mj-cs"/>
              </a:rPr>
              <a:t>Disco Polo/</a:t>
            </a:r>
            <a:r>
              <a:rPr lang="en-US" sz="5600" kern="1200" dirty="0" err="1">
                <a:solidFill>
                  <a:srgbClr val="FFFFFF"/>
                </a:solidFill>
                <a:latin typeface="+mj-lt"/>
                <a:ea typeface="+mj-ea"/>
                <a:cs typeface="+mj-cs"/>
              </a:rPr>
              <a:t>Żubr</a:t>
            </a:r>
            <a:r>
              <a:rPr lang="en-US" sz="5600" kern="1200" dirty="0">
                <a:solidFill>
                  <a:srgbClr val="FFFFFF"/>
                </a:solidFill>
                <a:latin typeface="+mj-lt"/>
                <a:ea typeface="+mj-ea"/>
                <a:cs typeface="+mj-cs"/>
              </a:rPr>
              <a:t>/Polish culture</a:t>
            </a:r>
            <a:r>
              <a:rPr lang="en-US" sz="5600" dirty="0">
                <a:solidFill>
                  <a:srgbClr val="FFFFFF"/>
                </a:solidFill>
              </a:rPr>
              <a:t>…</a:t>
            </a:r>
            <a:br>
              <a:rPr lang="en-US" sz="5600" dirty="0">
                <a:solidFill>
                  <a:srgbClr val="FFFFFF"/>
                </a:solidFill>
              </a:rPr>
            </a:br>
            <a:r>
              <a:rPr lang="en-US" sz="3100" dirty="0">
                <a:solidFill>
                  <a:srgbClr val="FFFFFF"/>
                </a:solidFill>
                <a:hlinkClick r:id="rId2"/>
              </a:rPr>
              <a:t>https://medium.com/@voilafest/interview-wesele-wedding-4707e6c9f633</a:t>
            </a:r>
            <a:r>
              <a:rPr lang="en-US" sz="3100" dirty="0">
                <a:solidFill>
                  <a:srgbClr val="FFFFFF"/>
                </a:solidFill>
              </a:rPr>
              <a:t> </a:t>
            </a:r>
            <a:endParaRPr lang="en-US" sz="3100" kern="1200" dirty="0">
              <a:solidFill>
                <a:srgbClr val="FFFFFF"/>
              </a:solidFill>
              <a:latin typeface="+mj-lt"/>
              <a:ea typeface="+mj-ea"/>
              <a:cs typeface="+mj-cs"/>
            </a:endParaRPr>
          </a:p>
        </p:txBody>
      </p:sp>
      <p:cxnSp>
        <p:nvCxnSpPr>
          <p:cNvPr id="86" name="Straight Connector 85">
            <a:extLst>
              <a:ext uri="{FF2B5EF4-FFF2-40B4-BE49-F238E27FC236}">
                <a16:creationId xmlns:a16="http://schemas.microsoft.com/office/drawing/2014/main" id="{59F9672C-557D-4871-B58C-7874589D7F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80839" y="7741277"/>
            <a:ext cx="682752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6" name="Obraz 5"/>
          <p:cNvPicPr>
            <a:picLocks noChangeAspect="1"/>
          </p:cNvPicPr>
          <p:nvPr/>
        </p:nvPicPr>
        <p:blipFill rotWithShape="1">
          <a:blip r:embed="rId3">
            <a:extLst>
              <a:ext uri="{28A0092B-C50C-407E-A947-70E740481C1C}">
                <a14:useLocalDpi xmlns:a14="http://schemas.microsoft.com/office/drawing/2010/main" val="0"/>
              </a:ext>
            </a:extLst>
          </a:blip>
          <a:srcRect l="15195" r="17771" b="-1"/>
          <a:stretch/>
        </p:blipFill>
        <p:spPr>
          <a:xfrm rot="21600000">
            <a:off x="338810" y="457575"/>
            <a:ext cx="4437816" cy="8838449"/>
          </a:xfrm>
          <a:prstGeom prst="rect">
            <a:avLst/>
          </a:prstGeom>
        </p:spPr>
      </p:pic>
      <p:pic>
        <p:nvPicPr>
          <p:cNvPr id="7" name="Obraz 6"/>
          <p:cNvPicPr>
            <a:picLocks noChangeAspect="1"/>
          </p:cNvPicPr>
          <p:nvPr/>
        </p:nvPicPr>
        <p:blipFill rotWithShape="1">
          <a:blip r:embed="rId4">
            <a:extLst>
              <a:ext uri="{28A0092B-C50C-407E-A947-70E740481C1C}">
                <a14:useLocalDpi xmlns:a14="http://schemas.microsoft.com/office/drawing/2010/main" val="0"/>
              </a:ext>
            </a:extLst>
          </a:blip>
          <a:srcRect l="13728" r="36311" b="1"/>
          <a:stretch/>
        </p:blipFill>
        <p:spPr>
          <a:xfrm>
            <a:off x="4948218" y="457575"/>
            <a:ext cx="3775975" cy="4246497"/>
          </a:xfrm>
          <a:prstGeom prst="rect">
            <a:avLst/>
          </a:prstGeom>
        </p:spPr>
      </p:pic>
      <p:pic>
        <p:nvPicPr>
          <p:cNvPr id="5" name="Symbol zastępczy obrazu 4"/>
          <p:cNvPicPr>
            <a:picLocks noGrp="1" noChangeAspect="1"/>
          </p:cNvPicPr>
          <p:nvPr>
            <p:ph type="pic" sz="quarter" idx="13"/>
          </p:nvPr>
        </p:nvPicPr>
        <p:blipFill rotWithShape="1">
          <a:blip r:embed="rId5">
            <a:extLst>
              <a:ext uri="{28A0092B-C50C-407E-A947-70E740481C1C}">
                <a14:useLocalDpi xmlns:a14="http://schemas.microsoft.com/office/drawing/2010/main" val="0"/>
              </a:ext>
            </a:extLst>
          </a:blip>
          <a:srcRect l="25234" r="8244" b="-1"/>
          <a:stretch/>
        </p:blipFill>
        <p:spPr>
          <a:xfrm>
            <a:off x="8905141" y="457577"/>
            <a:ext cx="3771296" cy="4246496"/>
          </a:xfrm>
          <a:prstGeom prst="rect">
            <a:avLst/>
          </a:prstGeom>
        </p:spPr>
      </p:pic>
      <p:sp>
        <p:nvSpPr>
          <p:cNvPr id="2" name="Symbol zastępczy numeru slajdu 1"/>
          <p:cNvSpPr>
            <a:spLocks noGrp="1"/>
          </p:cNvSpPr>
          <p:nvPr>
            <p:ph type="sldNum" sz="quarter" idx="2"/>
          </p:nvPr>
        </p:nvSpPr>
        <p:spPr>
          <a:xfrm>
            <a:off x="9661196" y="9296024"/>
            <a:ext cx="2926080" cy="436520"/>
          </a:xfrm>
        </p:spPr>
        <p:txBody>
          <a:bodyPr vert="horz" lIns="91440" tIns="45720" rIns="91440" bIns="45720" rtlCol="0" anchor="ctr">
            <a:normAutofit/>
          </a:bodyPr>
          <a:lstStyle/>
          <a:p>
            <a:pPr>
              <a:spcAft>
                <a:spcPts val="600"/>
              </a:spcAft>
            </a:pPr>
            <a:fld id="{86CB4B4D-7CA3-9044-876B-883B54F8677D}" type="slidenum">
              <a:rPr lang="en-US" sz="1200" smtClean="0"/>
              <a:pPr>
                <a:spcAft>
                  <a:spcPts val="600"/>
                </a:spcAft>
              </a:pPr>
              <a:t>9</a:t>
            </a:fld>
            <a:endParaRPr lang="en-US" sz="1200"/>
          </a:p>
        </p:txBody>
      </p:sp>
    </p:spTree>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intage">
  <a:themeElements>
    <a:clrScheme name="Vintage">
      <a:dk1>
        <a:srgbClr val="000000"/>
      </a:dk1>
      <a:lt1>
        <a:srgbClr val="FFFFFF"/>
      </a:lt1>
      <a:dk2>
        <a:srgbClr val="5F5857"/>
      </a:dk2>
      <a:lt2>
        <a:srgbClr val="DCDDE0"/>
      </a:lt2>
      <a:accent1>
        <a:srgbClr val="596D92"/>
      </a:accent1>
      <a:accent2>
        <a:srgbClr val="848857"/>
      </a:accent2>
      <a:accent3>
        <a:srgbClr val="C1A347"/>
      </a:accent3>
      <a:accent4>
        <a:srgbClr val="CF7E46"/>
      </a:accent4>
      <a:accent5>
        <a:srgbClr val="AA4A4C"/>
      </a:accent5>
      <a:accent6>
        <a:srgbClr val="745786"/>
      </a:accent6>
      <a:hlink>
        <a:srgbClr val="0000FF"/>
      </a:hlink>
      <a:folHlink>
        <a:srgbClr val="FF00FF"/>
      </a:folHlink>
    </a:clrScheme>
    <a:fontScheme name="Vintage">
      <a:majorFont>
        <a:latin typeface="Copperplate"/>
        <a:ea typeface="Copperplate"/>
        <a:cs typeface="Copperplate"/>
      </a:majorFont>
      <a:minorFont>
        <a:latin typeface="Copperplate"/>
        <a:ea typeface="Copperplate"/>
        <a:cs typeface="Copperplate"/>
      </a:minorFont>
    </a:fontScheme>
    <a:fmtScheme name="Vinta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Baskerville"/>
            <a:ea typeface="Baskerville"/>
            <a:cs typeface="Baskerville"/>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5F5857"/>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
            <a:srgbClr val="A29A85"/>
          </a:buClr>
          <a:buSzTx/>
          <a:buFontTx/>
          <a:buNone/>
          <a:tabLst/>
          <a:defRPr kumimoji="0" sz="4200" b="0" i="0" u="none" strike="noStrike" cap="none" spc="0" normalizeH="0" baseline="0">
            <a:ln>
              <a:noFill/>
            </a:ln>
            <a:solidFill>
              <a:srgbClr val="6F6A5A"/>
            </a:solidFill>
            <a:effectLst/>
            <a:uFillTx/>
            <a:latin typeface="Baskerville"/>
            <a:ea typeface="Baskerville"/>
            <a:cs typeface="Baskerville"/>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857</Words>
  <Application>Microsoft Macintosh PowerPoint</Application>
  <PresentationFormat>Custom</PresentationFormat>
  <Paragraphs>73</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Helvetica</vt:lpstr>
      <vt:lpstr>Helvetica Neue</vt:lpstr>
      <vt:lpstr>Office Theme</vt:lpstr>
      <vt:lpstr>Introduction  to Cultural Studies </vt:lpstr>
      <vt:lpstr>What is it? What will you learn?</vt:lpstr>
      <vt:lpstr>Main Themes</vt:lpstr>
      <vt:lpstr>How will you be assessed? </vt:lpstr>
      <vt:lpstr>Culture?</vt:lpstr>
      <vt:lpstr>LADY GAGA </vt:lpstr>
      <vt:lpstr>PowerPoint Presentation</vt:lpstr>
      <vt:lpstr>Disco POLO</vt:lpstr>
      <vt:lpstr>Disco Polo/Żubr/Polish culture… https://medium.com/@voilafest/interview-wesele-wedding-4707e6c9f633 </vt:lpstr>
      <vt:lpstr>Pink for girls, blue for boys?</vt:lpstr>
      <vt:lpstr>Iwona Demko </vt:lpstr>
      <vt:lpstr>Introduction to  Cultural Studies</vt:lpstr>
      <vt:lpstr>Definitions:</vt:lpstr>
      <vt:lpstr>Ideaology </vt:lpstr>
      <vt:lpstr>One culture or cultures? https://www.youtube.com/watch?v=RV50AV7-Iwc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Cultural Studies </dc:title>
  <dc:creator>Urszula Chowaniec</dc:creator>
  <cp:lastModifiedBy>Urszula Chowaniec</cp:lastModifiedBy>
  <cp:revision>1</cp:revision>
  <dcterms:created xsi:type="dcterms:W3CDTF">2020-03-31T18:23:58Z</dcterms:created>
  <dcterms:modified xsi:type="dcterms:W3CDTF">2020-03-31T18:25:50Z</dcterms:modified>
</cp:coreProperties>
</file>