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94" r:id="rId4"/>
    <p:sldId id="289" r:id="rId5"/>
    <p:sldId id="290" r:id="rId6"/>
    <p:sldId id="291" r:id="rId7"/>
    <p:sldId id="292" r:id="rId8"/>
    <p:sldId id="293" r:id="rId9"/>
    <p:sldId id="288" r:id="rId10"/>
    <p:sldId id="295" r:id="rId11"/>
    <p:sldId id="259" r:id="rId12"/>
    <p:sldId id="257" r:id="rId13"/>
    <p:sldId id="260" r:id="rId14"/>
    <p:sldId id="258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07"/>
  </p:normalViewPr>
  <p:slideViewPr>
    <p:cSldViewPr snapToGrid="0" snapToObjects="1">
      <p:cViewPr>
        <p:scale>
          <a:sx n="84" d="100"/>
          <a:sy n="84" d="100"/>
        </p:scale>
        <p:origin x="164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NKEhdsnKKH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NKEhdsnKKH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0B9A8-646F-4A66-80CC-21E0538DCECC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F4CFE69-E87C-4046-B34A-3B3BDFA1A71A}">
      <dgm:prSet/>
      <dgm:spPr/>
      <dgm:t>
        <a:bodyPr/>
        <a:lstStyle/>
        <a:p>
          <a:r>
            <a:rPr lang="en-US"/>
            <a:t>Traditional philosophy and the art of reasoning:</a:t>
          </a:r>
        </a:p>
      </dgm:t>
    </dgm:pt>
    <dgm:pt modelId="{B93AFDF3-497C-470A-BE73-CF71B9069176}" type="parTrans" cxnId="{48A8D168-0652-4039-AF37-09A6B9F63FD9}">
      <dgm:prSet/>
      <dgm:spPr/>
      <dgm:t>
        <a:bodyPr/>
        <a:lstStyle/>
        <a:p>
          <a:endParaRPr lang="en-US"/>
        </a:p>
      </dgm:t>
    </dgm:pt>
    <dgm:pt modelId="{831B8B3A-880C-4698-BA0E-BC406826FB61}" type="sibTrans" cxnId="{48A8D168-0652-4039-AF37-09A6B9F63FD9}">
      <dgm:prSet/>
      <dgm:spPr/>
      <dgm:t>
        <a:bodyPr/>
        <a:lstStyle/>
        <a:p>
          <a:endParaRPr lang="en-US"/>
        </a:p>
      </dgm:t>
    </dgm:pt>
    <dgm:pt modelId="{05B6E3D8-B93A-412A-B87D-D2C1299F2A51}">
      <dgm:prSet/>
      <dgm:spPr/>
      <dgm:t>
        <a:bodyPr/>
        <a:lstStyle/>
        <a:p>
          <a:r>
            <a:rPr lang="en-US"/>
            <a:t>Logical</a:t>
          </a:r>
        </a:p>
      </dgm:t>
    </dgm:pt>
    <dgm:pt modelId="{068DA0F8-041A-4CC6-B319-1AC365E0ECE2}" type="parTrans" cxnId="{494792A9-19FD-4325-B773-0B84C00D3722}">
      <dgm:prSet/>
      <dgm:spPr/>
      <dgm:t>
        <a:bodyPr/>
        <a:lstStyle/>
        <a:p>
          <a:endParaRPr lang="en-US"/>
        </a:p>
      </dgm:t>
    </dgm:pt>
    <dgm:pt modelId="{6331552A-C51E-429A-864F-BD066A70195F}" type="sibTrans" cxnId="{494792A9-19FD-4325-B773-0B84C00D3722}">
      <dgm:prSet/>
      <dgm:spPr/>
      <dgm:t>
        <a:bodyPr/>
        <a:lstStyle/>
        <a:p>
          <a:endParaRPr lang="en-US"/>
        </a:p>
      </dgm:t>
    </dgm:pt>
    <dgm:pt modelId="{97CF982E-2089-4E47-BB2B-D1F2832E95D5}">
      <dgm:prSet/>
      <dgm:spPr/>
      <dgm:t>
        <a:bodyPr/>
        <a:lstStyle/>
        <a:p>
          <a:r>
            <a:rPr lang="en-US"/>
            <a:t>Persuasive</a:t>
          </a:r>
        </a:p>
      </dgm:t>
    </dgm:pt>
    <dgm:pt modelId="{D2F506C3-0DCC-418D-9B45-0DFE7142A020}" type="parTrans" cxnId="{415465CC-1BA7-435C-9A79-50F5A66732DB}">
      <dgm:prSet/>
      <dgm:spPr/>
      <dgm:t>
        <a:bodyPr/>
        <a:lstStyle/>
        <a:p>
          <a:endParaRPr lang="en-US"/>
        </a:p>
      </dgm:t>
    </dgm:pt>
    <dgm:pt modelId="{793AC994-FDAC-497E-8081-56D016D0F9FC}" type="sibTrans" cxnId="{415465CC-1BA7-435C-9A79-50F5A66732DB}">
      <dgm:prSet/>
      <dgm:spPr/>
      <dgm:t>
        <a:bodyPr/>
        <a:lstStyle/>
        <a:p>
          <a:endParaRPr lang="en-US"/>
        </a:p>
      </dgm:t>
    </dgm:pt>
    <dgm:pt modelId="{A6182185-12D5-41B5-8F44-76B5A887589B}">
      <dgm:prSet/>
      <dgm:spPr/>
      <dgm:t>
        <a:bodyPr/>
        <a:lstStyle/>
        <a:p>
          <a:r>
            <a:rPr lang="en-US"/>
            <a:t>Based on knowledge</a:t>
          </a:r>
        </a:p>
      </dgm:t>
    </dgm:pt>
    <dgm:pt modelId="{A6A0D464-53E9-42F6-83DB-2F631D4FBF65}" type="parTrans" cxnId="{C522D4EE-4687-4591-95E0-C18FDB789E5A}">
      <dgm:prSet/>
      <dgm:spPr/>
      <dgm:t>
        <a:bodyPr/>
        <a:lstStyle/>
        <a:p>
          <a:endParaRPr lang="en-US"/>
        </a:p>
      </dgm:t>
    </dgm:pt>
    <dgm:pt modelId="{47A6B954-E253-4D72-B04B-A7C6F34AA392}" type="sibTrans" cxnId="{C522D4EE-4687-4591-95E0-C18FDB789E5A}">
      <dgm:prSet/>
      <dgm:spPr/>
      <dgm:t>
        <a:bodyPr/>
        <a:lstStyle/>
        <a:p>
          <a:endParaRPr lang="en-US"/>
        </a:p>
      </dgm:t>
    </dgm:pt>
    <dgm:pt modelId="{0C46E1EA-0ED2-4D10-A543-FABB2F2AF2A6}">
      <dgm:prSet/>
      <dgm:spPr/>
      <dgm:t>
        <a:bodyPr/>
        <a:lstStyle/>
        <a:p>
          <a:r>
            <a:rPr lang="en-US" dirty="0"/>
            <a:t>Objective</a:t>
          </a:r>
        </a:p>
      </dgm:t>
    </dgm:pt>
    <dgm:pt modelId="{B846203B-B6D6-42B5-8C89-AB598EC12B7C}" type="parTrans" cxnId="{150D027F-3520-4957-9ABC-641218FF3EFD}">
      <dgm:prSet/>
      <dgm:spPr/>
      <dgm:t>
        <a:bodyPr/>
        <a:lstStyle/>
        <a:p>
          <a:endParaRPr lang="en-US"/>
        </a:p>
      </dgm:t>
    </dgm:pt>
    <dgm:pt modelId="{BA13E8C0-6D4D-4D85-A837-530B9584464D}" type="sibTrans" cxnId="{150D027F-3520-4957-9ABC-641218FF3EFD}">
      <dgm:prSet/>
      <dgm:spPr/>
      <dgm:t>
        <a:bodyPr/>
        <a:lstStyle/>
        <a:p>
          <a:endParaRPr lang="en-US"/>
        </a:p>
      </dgm:t>
    </dgm:pt>
    <dgm:pt modelId="{C24F39FC-C253-2D48-ADE0-B528C648D8E8}">
      <dgm:prSet/>
      <dgm:spPr/>
      <dgm:t>
        <a:bodyPr/>
        <a:lstStyle/>
        <a:p>
          <a:r>
            <a:rPr lang="en-US" dirty="0"/>
            <a:t>About reasoning (coming to the right conclusions) </a:t>
          </a:r>
          <a:endParaRPr lang="en-GB" dirty="0">
            <a:hlinkClick xmlns:r="http://schemas.openxmlformats.org/officeDocument/2006/relationships" r:id="rId1"/>
          </a:endParaRPr>
        </a:p>
        <a:p>
          <a:r>
            <a:rPr lang="en-GB" dirty="0">
              <a:hlinkClick xmlns:r="http://schemas.openxmlformats.org/officeDocument/2006/relationships" r:id="rId1"/>
            </a:rPr>
            <a:t>https://www.youtube.com/watch?v=NKEhdsnKKHs</a:t>
          </a:r>
          <a:endParaRPr lang="en-US" dirty="0"/>
        </a:p>
      </dgm:t>
    </dgm:pt>
    <dgm:pt modelId="{F22B4512-7C5F-9545-B188-67157EA8ACD6}" type="parTrans" cxnId="{CEA065E9-55CA-7641-A2EB-C7B180FDF03E}">
      <dgm:prSet/>
      <dgm:spPr/>
      <dgm:t>
        <a:bodyPr/>
        <a:lstStyle/>
        <a:p>
          <a:endParaRPr lang="en-GB"/>
        </a:p>
      </dgm:t>
    </dgm:pt>
    <dgm:pt modelId="{3A1FD9B6-AAC5-FC4F-A9C4-8D3926141E29}" type="sibTrans" cxnId="{CEA065E9-55CA-7641-A2EB-C7B180FDF03E}">
      <dgm:prSet/>
      <dgm:spPr/>
      <dgm:t>
        <a:bodyPr/>
        <a:lstStyle/>
        <a:p>
          <a:endParaRPr lang="en-GB"/>
        </a:p>
      </dgm:t>
    </dgm:pt>
    <dgm:pt modelId="{8F45324A-1226-324B-B4AF-C4B2DABD0396}" type="pres">
      <dgm:prSet presAssocID="{63F0B9A8-646F-4A66-80CC-21E0538DCECC}" presName="vert0" presStyleCnt="0">
        <dgm:presLayoutVars>
          <dgm:dir/>
          <dgm:animOne val="branch"/>
          <dgm:animLvl val="lvl"/>
        </dgm:presLayoutVars>
      </dgm:prSet>
      <dgm:spPr/>
    </dgm:pt>
    <dgm:pt modelId="{C49F3E62-2324-0242-85BD-41F2DEE15040}" type="pres">
      <dgm:prSet presAssocID="{7F4CFE69-E87C-4046-B34A-3B3BDFA1A71A}" presName="thickLine" presStyleLbl="alignNode1" presStyleIdx="0" presStyleCnt="6"/>
      <dgm:spPr/>
    </dgm:pt>
    <dgm:pt modelId="{EA32BB90-53EE-364E-95D7-68AE363D092E}" type="pres">
      <dgm:prSet presAssocID="{7F4CFE69-E87C-4046-B34A-3B3BDFA1A71A}" presName="horz1" presStyleCnt="0"/>
      <dgm:spPr/>
    </dgm:pt>
    <dgm:pt modelId="{D9A5CD27-5045-8E40-AE48-6E1E7315DD63}" type="pres">
      <dgm:prSet presAssocID="{7F4CFE69-E87C-4046-B34A-3B3BDFA1A71A}" presName="tx1" presStyleLbl="revTx" presStyleIdx="0" presStyleCnt="6"/>
      <dgm:spPr/>
    </dgm:pt>
    <dgm:pt modelId="{62DFC433-273B-D74C-A5C4-1C1E416D1A13}" type="pres">
      <dgm:prSet presAssocID="{7F4CFE69-E87C-4046-B34A-3B3BDFA1A71A}" presName="vert1" presStyleCnt="0"/>
      <dgm:spPr/>
    </dgm:pt>
    <dgm:pt modelId="{9D73E175-5052-EB40-AA26-24336DA824C1}" type="pres">
      <dgm:prSet presAssocID="{05B6E3D8-B93A-412A-B87D-D2C1299F2A51}" presName="thickLine" presStyleLbl="alignNode1" presStyleIdx="1" presStyleCnt="6"/>
      <dgm:spPr/>
    </dgm:pt>
    <dgm:pt modelId="{2F7C1B2D-839F-CF48-9AF6-7394D12EE132}" type="pres">
      <dgm:prSet presAssocID="{05B6E3D8-B93A-412A-B87D-D2C1299F2A51}" presName="horz1" presStyleCnt="0"/>
      <dgm:spPr/>
    </dgm:pt>
    <dgm:pt modelId="{CDE11132-756F-8442-943C-A2041FEFEF59}" type="pres">
      <dgm:prSet presAssocID="{05B6E3D8-B93A-412A-B87D-D2C1299F2A51}" presName="tx1" presStyleLbl="revTx" presStyleIdx="1" presStyleCnt="6"/>
      <dgm:spPr/>
    </dgm:pt>
    <dgm:pt modelId="{6DFAA87C-7C46-DA41-B18C-2BFEBF1C7495}" type="pres">
      <dgm:prSet presAssocID="{05B6E3D8-B93A-412A-B87D-D2C1299F2A51}" presName="vert1" presStyleCnt="0"/>
      <dgm:spPr/>
    </dgm:pt>
    <dgm:pt modelId="{CA91D419-BC39-ED4E-93C3-DAD5CC827F52}" type="pres">
      <dgm:prSet presAssocID="{97CF982E-2089-4E47-BB2B-D1F2832E95D5}" presName="thickLine" presStyleLbl="alignNode1" presStyleIdx="2" presStyleCnt="6"/>
      <dgm:spPr/>
    </dgm:pt>
    <dgm:pt modelId="{CF1CF99A-6C25-6342-9FC4-80FB4557791E}" type="pres">
      <dgm:prSet presAssocID="{97CF982E-2089-4E47-BB2B-D1F2832E95D5}" presName="horz1" presStyleCnt="0"/>
      <dgm:spPr/>
    </dgm:pt>
    <dgm:pt modelId="{D4E51A0B-B8F5-FF4D-BCAE-2976B68B0975}" type="pres">
      <dgm:prSet presAssocID="{97CF982E-2089-4E47-BB2B-D1F2832E95D5}" presName="tx1" presStyleLbl="revTx" presStyleIdx="2" presStyleCnt="6"/>
      <dgm:spPr/>
    </dgm:pt>
    <dgm:pt modelId="{4FF3EB95-259F-B74B-BFEA-C5B7753A0C26}" type="pres">
      <dgm:prSet presAssocID="{97CF982E-2089-4E47-BB2B-D1F2832E95D5}" presName="vert1" presStyleCnt="0"/>
      <dgm:spPr/>
    </dgm:pt>
    <dgm:pt modelId="{BD3359F2-8DC2-4947-A578-C8B33B58F687}" type="pres">
      <dgm:prSet presAssocID="{A6182185-12D5-41B5-8F44-76B5A887589B}" presName="thickLine" presStyleLbl="alignNode1" presStyleIdx="3" presStyleCnt="6"/>
      <dgm:spPr/>
    </dgm:pt>
    <dgm:pt modelId="{3F7239B8-138D-364C-8B31-66A540451D48}" type="pres">
      <dgm:prSet presAssocID="{A6182185-12D5-41B5-8F44-76B5A887589B}" presName="horz1" presStyleCnt="0"/>
      <dgm:spPr/>
    </dgm:pt>
    <dgm:pt modelId="{2BE3883D-8299-D545-B4C1-38DDF2D8FAA5}" type="pres">
      <dgm:prSet presAssocID="{A6182185-12D5-41B5-8F44-76B5A887589B}" presName="tx1" presStyleLbl="revTx" presStyleIdx="3" presStyleCnt="6"/>
      <dgm:spPr/>
    </dgm:pt>
    <dgm:pt modelId="{C13969D1-106A-974C-B827-FF467052BE68}" type="pres">
      <dgm:prSet presAssocID="{A6182185-12D5-41B5-8F44-76B5A887589B}" presName="vert1" presStyleCnt="0"/>
      <dgm:spPr/>
    </dgm:pt>
    <dgm:pt modelId="{A5B572C3-375F-CF4C-95EC-89A012571BC3}" type="pres">
      <dgm:prSet presAssocID="{0C46E1EA-0ED2-4D10-A543-FABB2F2AF2A6}" presName="thickLine" presStyleLbl="alignNode1" presStyleIdx="4" presStyleCnt="6"/>
      <dgm:spPr/>
    </dgm:pt>
    <dgm:pt modelId="{744FD820-3D78-834B-A092-E94EEB8AF9F0}" type="pres">
      <dgm:prSet presAssocID="{0C46E1EA-0ED2-4D10-A543-FABB2F2AF2A6}" presName="horz1" presStyleCnt="0"/>
      <dgm:spPr/>
    </dgm:pt>
    <dgm:pt modelId="{9375C8CE-9486-674E-BC83-C8EB31DD40CF}" type="pres">
      <dgm:prSet presAssocID="{0C46E1EA-0ED2-4D10-A543-FABB2F2AF2A6}" presName="tx1" presStyleLbl="revTx" presStyleIdx="4" presStyleCnt="6"/>
      <dgm:spPr/>
    </dgm:pt>
    <dgm:pt modelId="{B93EDF44-F7CF-584B-AD5D-7EF38D1E2269}" type="pres">
      <dgm:prSet presAssocID="{0C46E1EA-0ED2-4D10-A543-FABB2F2AF2A6}" presName="vert1" presStyleCnt="0"/>
      <dgm:spPr/>
    </dgm:pt>
    <dgm:pt modelId="{9F4B784D-1629-AA4C-B97B-D60AE3F5225C}" type="pres">
      <dgm:prSet presAssocID="{C24F39FC-C253-2D48-ADE0-B528C648D8E8}" presName="thickLine" presStyleLbl="alignNode1" presStyleIdx="5" presStyleCnt="6"/>
      <dgm:spPr/>
    </dgm:pt>
    <dgm:pt modelId="{C6696F29-EADE-C747-825E-E6C1049B37DB}" type="pres">
      <dgm:prSet presAssocID="{C24F39FC-C253-2D48-ADE0-B528C648D8E8}" presName="horz1" presStyleCnt="0"/>
      <dgm:spPr/>
    </dgm:pt>
    <dgm:pt modelId="{67C5D2ED-31DF-DF42-9FAF-F7B15A77CD96}" type="pres">
      <dgm:prSet presAssocID="{C24F39FC-C253-2D48-ADE0-B528C648D8E8}" presName="tx1" presStyleLbl="revTx" presStyleIdx="5" presStyleCnt="6"/>
      <dgm:spPr/>
    </dgm:pt>
    <dgm:pt modelId="{DBB5D8E2-5386-904D-B881-245FE7611452}" type="pres">
      <dgm:prSet presAssocID="{C24F39FC-C253-2D48-ADE0-B528C648D8E8}" presName="vert1" presStyleCnt="0"/>
      <dgm:spPr/>
    </dgm:pt>
  </dgm:ptLst>
  <dgm:cxnLst>
    <dgm:cxn modelId="{BC58743A-83A8-6A41-8BF7-26618BAE2604}" type="presOf" srcId="{05B6E3D8-B93A-412A-B87D-D2C1299F2A51}" destId="{CDE11132-756F-8442-943C-A2041FEFEF59}" srcOrd="0" destOrd="0" presId="urn:microsoft.com/office/officeart/2008/layout/LinedList"/>
    <dgm:cxn modelId="{1AFFF73E-B20E-C048-AABB-4DFFF16C9C81}" type="presOf" srcId="{A6182185-12D5-41B5-8F44-76B5A887589B}" destId="{2BE3883D-8299-D545-B4C1-38DDF2D8FAA5}" srcOrd="0" destOrd="0" presId="urn:microsoft.com/office/officeart/2008/layout/LinedList"/>
    <dgm:cxn modelId="{48A8D168-0652-4039-AF37-09A6B9F63FD9}" srcId="{63F0B9A8-646F-4A66-80CC-21E0538DCECC}" destId="{7F4CFE69-E87C-4046-B34A-3B3BDFA1A71A}" srcOrd="0" destOrd="0" parTransId="{B93AFDF3-497C-470A-BE73-CF71B9069176}" sibTransId="{831B8B3A-880C-4698-BA0E-BC406826FB61}"/>
    <dgm:cxn modelId="{150D027F-3520-4957-9ABC-641218FF3EFD}" srcId="{63F0B9A8-646F-4A66-80CC-21E0538DCECC}" destId="{0C46E1EA-0ED2-4D10-A543-FABB2F2AF2A6}" srcOrd="4" destOrd="0" parTransId="{B846203B-B6D6-42B5-8C89-AB598EC12B7C}" sibTransId="{BA13E8C0-6D4D-4D85-A837-530B9584464D}"/>
    <dgm:cxn modelId="{64722CA0-BC9D-F84C-A881-31EB3262D407}" type="presOf" srcId="{97CF982E-2089-4E47-BB2B-D1F2832E95D5}" destId="{D4E51A0B-B8F5-FF4D-BCAE-2976B68B0975}" srcOrd="0" destOrd="0" presId="urn:microsoft.com/office/officeart/2008/layout/LinedList"/>
    <dgm:cxn modelId="{494792A9-19FD-4325-B773-0B84C00D3722}" srcId="{63F0B9A8-646F-4A66-80CC-21E0538DCECC}" destId="{05B6E3D8-B93A-412A-B87D-D2C1299F2A51}" srcOrd="1" destOrd="0" parTransId="{068DA0F8-041A-4CC6-B319-1AC365E0ECE2}" sibTransId="{6331552A-C51E-429A-864F-BD066A70195F}"/>
    <dgm:cxn modelId="{E4FB42C9-A7E2-7A47-9184-6163A0085E21}" type="presOf" srcId="{C24F39FC-C253-2D48-ADE0-B528C648D8E8}" destId="{67C5D2ED-31DF-DF42-9FAF-F7B15A77CD96}" srcOrd="0" destOrd="0" presId="urn:microsoft.com/office/officeart/2008/layout/LinedList"/>
    <dgm:cxn modelId="{415465CC-1BA7-435C-9A79-50F5A66732DB}" srcId="{63F0B9A8-646F-4A66-80CC-21E0538DCECC}" destId="{97CF982E-2089-4E47-BB2B-D1F2832E95D5}" srcOrd="2" destOrd="0" parTransId="{D2F506C3-0DCC-418D-9B45-0DFE7142A020}" sibTransId="{793AC994-FDAC-497E-8081-56D016D0F9FC}"/>
    <dgm:cxn modelId="{E9AE71D1-C3A5-754B-9E96-C6C48C1EF793}" type="presOf" srcId="{7F4CFE69-E87C-4046-B34A-3B3BDFA1A71A}" destId="{D9A5CD27-5045-8E40-AE48-6E1E7315DD63}" srcOrd="0" destOrd="0" presId="urn:microsoft.com/office/officeart/2008/layout/LinedList"/>
    <dgm:cxn modelId="{D60B12DB-89A2-3644-9A9E-CF4612C82A55}" type="presOf" srcId="{63F0B9A8-646F-4A66-80CC-21E0538DCECC}" destId="{8F45324A-1226-324B-B4AF-C4B2DABD0396}" srcOrd="0" destOrd="0" presId="urn:microsoft.com/office/officeart/2008/layout/LinedList"/>
    <dgm:cxn modelId="{CEA065E9-55CA-7641-A2EB-C7B180FDF03E}" srcId="{63F0B9A8-646F-4A66-80CC-21E0538DCECC}" destId="{C24F39FC-C253-2D48-ADE0-B528C648D8E8}" srcOrd="5" destOrd="0" parTransId="{F22B4512-7C5F-9545-B188-67157EA8ACD6}" sibTransId="{3A1FD9B6-AAC5-FC4F-A9C4-8D3926141E29}"/>
    <dgm:cxn modelId="{C522D4EE-4687-4591-95E0-C18FDB789E5A}" srcId="{63F0B9A8-646F-4A66-80CC-21E0538DCECC}" destId="{A6182185-12D5-41B5-8F44-76B5A887589B}" srcOrd="3" destOrd="0" parTransId="{A6A0D464-53E9-42F6-83DB-2F631D4FBF65}" sibTransId="{47A6B954-E253-4D72-B04B-A7C6F34AA392}"/>
    <dgm:cxn modelId="{83427EFA-660D-2E4A-B5E5-D1A24BEA0CA4}" type="presOf" srcId="{0C46E1EA-0ED2-4D10-A543-FABB2F2AF2A6}" destId="{9375C8CE-9486-674E-BC83-C8EB31DD40CF}" srcOrd="0" destOrd="0" presId="urn:microsoft.com/office/officeart/2008/layout/LinedList"/>
    <dgm:cxn modelId="{7EB785A0-82F1-DD4D-9D1E-7B3073D8FDC3}" type="presParOf" srcId="{8F45324A-1226-324B-B4AF-C4B2DABD0396}" destId="{C49F3E62-2324-0242-85BD-41F2DEE15040}" srcOrd="0" destOrd="0" presId="urn:microsoft.com/office/officeart/2008/layout/LinedList"/>
    <dgm:cxn modelId="{E117C6AE-C71C-0340-B364-29756CDC8707}" type="presParOf" srcId="{8F45324A-1226-324B-B4AF-C4B2DABD0396}" destId="{EA32BB90-53EE-364E-95D7-68AE363D092E}" srcOrd="1" destOrd="0" presId="urn:microsoft.com/office/officeart/2008/layout/LinedList"/>
    <dgm:cxn modelId="{0168D44A-4353-E340-B182-381A47C9B831}" type="presParOf" srcId="{EA32BB90-53EE-364E-95D7-68AE363D092E}" destId="{D9A5CD27-5045-8E40-AE48-6E1E7315DD63}" srcOrd="0" destOrd="0" presId="urn:microsoft.com/office/officeart/2008/layout/LinedList"/>
    <dgm:cxn modelId="{063E67C2-5F77-334F-A941-AE258207F867}" type="presParOf" srcId="{EA32BB90-53EE-364E-95D7-68AE363D092E}" destId="{62DFC433-273B-D74C-A5C4-1C1E416D1A13}" srcOrd="1" destOrd="0" presId="urn:microsoft.com/office/officeart/2008/layout/LinedList"/>
    <dgm:cxn modelId="{30C034E8-ADFC-1E46-AEE5-D276FAEE3E5D}" type="presParOf" srcId="{8F45324A-1226-324B-B4AF-C4B2DABD0396}" destId="{9D73E175-5052-EB40-AA26-24336DA824C1}" srcOrd="2" destOrd="0" presId="urn:microsoft.com/office/officeart/2008/layout/LinedList"/>
    <dgm:cxn modelId="{E00E96F3-EA59-1749-9CAF-99717D513100}" type="presParOf" srcId="{8F45324A-1226-324B-B4AF-C4B2DABD0396}" destId="{2F7C1B2D-839F-CF48-9AF6-7394D12EE132}" srcOrd="3" destOrd="0" presId="urn:microsoft.com/office/officeart/2008/layout/LinedList"/>
    <dgm:cxn modelId="{0A385170-7787-9A41-A9F6-A14506A7ED80}" type="presParOf" srcId="{2F7C1B2D-839F-CF48-9AF6-7394D12EE132}" destId="{CDE11132-756F-8442-943C-A2041FEFEF59}" srcOrd="0" destOrd="0" presId="urn:microsoft.com/office/officeart/2008/layout/LinedList"/>
    <dgm:cxn modelId="{DCA079AA-4D31-CE43-A506-4C8EAE9DE2E3}" type="presParOf" srcId="{2F7C1B2D-839F-CF48-9AF6-7394D12EE132}" destId="{6DFAA87C-7C46-DA41-B18C-2BFEBF1C7495}" srcOrd="1" destOrd="0" presId="urn:microsoft.com/office/officeart/2008/layout/LinedList"/>
    <dgm:cxn modelId="{8AA871FC-657C-6640-8084-6DC81374D3D8}" type="presParOf" srcId="{8F45324A-1226-324B-B4AF-C4B2DABD0396}" destId="{CA91D419-BC39-ED4E-93C3-DAD5CC827F52}" srcOrd="4" destOrd="0" presId="urn:microsoft.com/office/officeart/2008/layout/LinedList"/>
    <dgm:cxn modelId="{DDD5516A-25E9-5347-9279-8AB1AB8C0252}" type="presParOf" srcId="{8F45324A-1226-324B-B4AF-C4B2DABD0396}" destId="{CF1CF99A-6C25-6342-9FC4-80FB4557791E}" srcOrd="5" destOrd="0" presId="urn:microsoft.com/office/officeart/2008/layout/LinedList"/>
    <dgm:cxn modelId="{58BE22AD-6FC8-F84D-93A0-836B3E9D896E}" type="presParOf" srcId="{CF1CF99A-6C25-6342-9FC4-80FB4557791E}" destId="{D4E51A0B-B8F5-FF4D-BCAE-2976B68B0975}" srcOrd="0" destOrd="0" presId="urn:microsoft.com/office/officeart/2008/layout/LinedList"/>
    <dgm:cxn modelId="{60044B8E-B667-2D4E-9853-EC5B3A5A66DC}" type="presParOf" srcId="{CF1CF99A-6C25-6342-9FC4-80FB4557791E}" destId="{4FF3EB95-259F-B74B-BFEA-C5B7753A0C26}" srcOrd="1" destOrd="0" presId="urn:microsoft.com/office/officeart/2008/layout/LinedList"/>
    <dgm:cxn modelId="{85297D77-009F-7841-890A-50608F6FE627}" type="presParOf" srcId="{8F45324A-1226-324B-B4AF-C4B2DABD0396}" destId="{BD3359F2-8DC2-4947-A578-C8B33B58F687}" srcOrd="6" destOrd="0" presId="urn:microsoft.com/office/officeart/2008/layout/LinedList"/>
    <dgm:cxn modelId="{BFD6A711-E848-7C44-809E-F6DE702A6DC6}" type="presParOf" srcId="{8F45324A-1226-324B-B4AF-C4B2DABD0396}" destId="{3F7239B8-138D-364C-8B31-66A540451D48}" srcOrd="7" destOrd="0" presId="urn:microsoft.com/office/officeart/2008/layout/LinedList"/>
    <dgm:cxn modelId="{0F2CEE24-DDBB-084A-B75F-4348F3EBC863}" type="presParOf" srcId="{3F7239B8-138D-364C-8B31-66A540451D48}" destId="{2BE3883D-8299-D545-B4C1-38DDF2D8FAA5}" srcOrd="0" destOrd="0" presId="urn:microsoft.com/office/officeart/2008/layout/LinedList"/>
    <dgm:cxn modelId="{DB08D28B-A18C-4645-8B8B-4ACC3029E1B8}" type="presParOf" srcId="{3F7239B8-138D-364C-8B31-66A540451D48}" destId="{C13969D1-106A-974C-B827-FF467052BE68}" srcOrd="1" destOrd="0" presId="urn:microsoft.com/office/officeart/2008/layout/LinedList"/>
    <dgm:cxn modelId="{B7E37517-8DD9-774F-B146-93E5F089124E}" type="presParOf" srcId="{8F45324A-1226-324B-B4AF-C4B2DABD0396}" destId="{A5B572C3-375F-CF4C-95EC-89A012571BC3}" srcOrd="8" destOrd="0" presId="urn:microsoft.com/office/officeart/2008/layout/LinedList"/>
    <dgm:cxn modelId="{069D63F3-2299-EC48-8259-B63DBB4C96A3}" type="presParOf" srcId="{8F45324A-1226-324B-B4AF-C4B2DABD0396}" destId="{744FD820-3D78-834B-A092-E94EEB8AF9F0}" srcOrd="9" destOrd="0" presId="urn:microsoft.com/office/officeart/2008/layout/LinedList"/>
    <dgm:cxn modelId="{16D1D751-433B-034D-B878-C653DBED235E}" type="presParOf" srcId="{744FD820-3D78-834B-A092-E94EEB8AF9F0}" destId="{9375C8CE-9486-674E-BC83-C8EB31DD40CF}" srcOrd="0" destOrd="0" presId="urn:microsoft.com/office/officeart/2008/layout/LinedList"/>
    <dgm:cxn modelId="{8FFEE2A7-44D5-244B-9C08-FFAC9AA11AA6}" type="presParOf" srcId="{744FD820-3D78-834B-A092-E94EEB8AF9F0}" destId="{B93EDF44-F7CF-584B-AD5D-7EF38D1E2269}" srcOrd="1" destOrd="0" presId="urn:microsoft.com/office/officeart/2008/layout/LinedList"/>
    <dgm:cxn modelId="{7292E7EC-68B6-044F-8AE5-00697167E32F}" type="presParOf" srcId="{8F45324A-1226-324B-B4AF-C4B2DABD0396}" destId="{9F4B784D-1629-AA4C-B97B-D60AE3F5225C}" srcOrd="10" destOrd="0" presId="urn:microsoft.com/office/officeart/2008/layout/LinedList"/>
    <dgm:cxn modelId="{821C2433-F31C-6B43-AACD-587142A59EE4}" type="presParOf" srcId="{8F45324A-1226-324B-B4AF-C4B2DABD0396}" destId="{C6696F29-EADE-C747-825E-E6C1049B37DB}" srcOrd="11" destOrd="0" presId="urn:microsoft.com/office/officeart/2008/layout/LinedList"/>
    <dgm:cxn modelId="{D26D4789-7985-F64C-81A0-D43F6D783D25}" type="presParOf" srcId="{C6696F29-EADE-C747-825E-E6C1049B37DB}" destId="{67C5D2ED-31DF-DF42-9FAF-F7B15A77CD96}" srcOrd="0" destOrd="0" presId="urn:microsoft.com/office/officeart/2008/layout/LinedList"/>
    <dgm:cxn modelId="{F055247A-6FE2-D646-8D97-4DBBF9304394}" type="presParOf" srcId="{C6696F29-EADE-C747-825E-E6C1049B37DB}" destId="{DBB5D8E2-5386-904D-B881-245FE76114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F3E62-2324-0242-85BD-41F2DEE15040}">
      <dsp:nvSpPr>
        <dsp:cNvPr id="0" name=""/>
        <dsp:cNvSpPr/>
      </dsp:nvSpPr>
      <dsp:spPr>
        <a:xfrm>
          <a:off x="0" y="1892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5CD27-5045-8E40-AE48-6E1E7315DD63}">
      <dsp:nvSpPr>
        <dsp:cNvPr id="0" name=""/>
        <dsp:cNvSpPr/>
      </dsp:nvSpPr>
      <dsp:spPr>
        <a:xfrm>
          <a:off x="0" y="1892"/>
          <a:ext cx="6784259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Traditional philosophy and the art of reasoning:</a:t>
          </a:r>
        </a:p>
      </dsp:txBody>
      <dsp:txXfrm>
        <a:off x="0" y="1892"/>
        <a:ext cx="6784259" cy="645217"/>
      </dsp:txXfrm>
    </dsp:sp>
    <dsp:sp modelId="{9D73E175-5052-EB40-AA26-24336DA824C1}">
      <dsp:nvSpPr>
        <dsp:cNvPr id="0" name=""/>
        <dsp:cNvSpPr/>
      </dsp:nvSpPr>
      <dsp:spPr>
        <a:xfrm>
          <a:off x="0" y="647109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11132-756F-8442-943C-A2041FEFEF59}">
      <dsp:nvSpPr>
        <dsp:cNvPr id="0" name=""/>
        <dsp:cNvSpPr/>
      </dsp:nvSpPr>
      <dsp:spPr>
        <a:xfrm>
          <a:off x="0" y="647109"/>
          <a:ext cx="6784259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Logical</a:t>
          </a:r>
        </a:p>
      </dsp:txBody>
      <dsp:txXfrm>
        <a:off x="0" y="647109"/>
        <a:ext cx="6784259" cy="645217"/>
      </dsp:txXfrm>
    </dsp:sp>
    <dsp:sp modelId="{CA91D419-BC39-ED4E-93C3-DAD5CC827F52}">
      <dsp:nvSpPr>
        <dsp:cNvPr id="0" name=""/>
        <dsp:cNvSpPr/>
      </dsp:nvSpPr>
      <dsp:spPr>
        <a:xfrm>
          <a:off x="0" y="1292326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51A0B-B8F5-FF4D-BCAE-2976B68B0975}">
      <dsp:nvSpPr>
        <dsp:cNvPr id="0" name=""/>
        <dsp:cNvSpPr/>
      </dsp:nvSpPr>
      <dsp:spPr>
        <a:xfrm>
          <a:off x="0" y="1292326"/>
          <a:ext cx="6784259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Persuasive</a:t>
          </a:r>
        </a:p>
      </dsp:txBody>
      <dsp:txXfrm>
        <a:off x="0" y="1292326"/>
        <a:ext cx="6784259" cy="645217"/>
      </dsp:txXfrm>
    </dsp:sp>
    <dsp:sp modelId="{BD3359F2-8DC2-4947-A578-C8B33B58F687}">
      <dsp:nvSpPr>
        <dsp:cNvPr id="0" name=""/>
        <dsp:cNvSpPr/>
      </dsp:nvSpPr>
      <dsp:spPr>
        <a:xfrm>
          <a:off x="0" y="1937543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3883D-8299-D545-B4C1-38DDF2D8FAA5}">
      <dsp:nvSpPr>
        <dsp:cNvPr id="0" name=""/>
        <dsp:cNvSpPr/>
      </dsp:nvSpPr>
      <dsp:spPr>
        <a:xfrm>
          <a:off x="0" y="1937543"/>
          <a:ext cx="6784259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Based on knowledge</a:t>
          </a:r>
        </a:p>
      </dsp:txBody>
      <dsp:txXfrm>
        <a:off x="0" y="1937543"/>
        <a:ext cx="6784259" cy="645217"/>
      </dsp:txXfrm>
    </dsp:sp>
    <dsp:sp modelId="{A5B572C3-375F-CF4C-95EC-89A012571BC3}">
      <dsp:nvSpPr>
        <dsp:cNvPr id="0" name=""/>
        <dsp:cNvSpPr/>
      </dsp:nvSpPr>
      <dsp:spPr>
        <a:xfrm>
          <a:off x="0" y="2582760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5C8CE-9486-674E-BC83-C8EB31DD40CF}">
      <dsp:nvSpPr>
        <dsp:cNvPr id="0" name=""/>
        <dsp:cNvSpPr/>
      </dsp:nvSpPr>
      <dsp:spPr>
        <a:xfrm>
          <a:off x="0" y="2582760"/>
          <a:ext cx="6784259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Objective</a:t>
          </a:r>
        </a:p>
      </dsp:txBody>
      <dsp:txXfrm>
        <a:off x="0" y="2582760"/>
        <a:ext cx="6784259" cy="645217"/>
      </dsp:txXfrm>
    </dsp:sp>
    <dsp:sp modelId="{9F4B784D-1629-AA4C-B97B-D60AE3F5225C}">
      <dsp:nvSpPr>
        <dsp:cNvPr id="0" name=""/>
        <dsp:cNvSpPr/>
      </dsp:nvSpPr>
      <dsp:spPr>
        <a:xfrm>
          <a:off x="0" y="3227977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5D2ED-31DF-DF42-9FAF-F7B15A77CD96}">
      <dsp:nvSpPr>
        <dsp:cNvPr id="0" name=""/>
        <dsp:cNvSpPr/>
      </dsp:nvSpPr>
      <dsp:spPr>
        <a:xfrm>
          <a:off x="0" y="3227977"/>
          <a:ext cx="6784259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About reasoning (coming to the right conclusions) </a:t>
          </a:r>
          <a:endParaRPr lang="en-GB" sz="1500" kern="1200" dirty="0">
            <a:hlinkClick xmlns:r="http://schemas.openxmlformats.org/officeDocument/2006/relationships" r:id="rId1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hlinkClick xmlns:r="http://schemas.openxmlformats.org/officeDocument/2006/relationships" r:id="rId1"/>
            </a:rPr>
            <a:t>https://www.youtube.com/watch?v=NKEhdsnKKHs</a:t>
          </a:r>
          <a:endParaRPr lang="en-US" sz="1500" kern="1200" dirty="0"/>
        </a:p>
      </dsp:txBody>
      <dsp:txXfrm>
        <a:off x="0" y="3227977"/>
        <a:ext cx="6784259" cy="64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E4A80-8F69-074C-819E-75FB9064792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4A952-E871-3C4E-896A-5A47C448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6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3F56-20AA-F445-854F-63247FE0C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D15DF-3BCD-C343-B0D4-38B1618A7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B5620-2ABD-9640-9309-3638DCB7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18FE-318B-5F43-90CC-C8611461D3B8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DE1BD-7DA2-CD46-8D29-E7387639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88B8C-0A52-424A-9C04-996D14F4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5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5018-64DE-D644-8865-99D55472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03268-A0AC-944A-8D86-936AFA3A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65CF5-330F-3744-BE98-EAE4A03E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9B31-3227-CD40-BA90-BCC6271FFD2C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B371-1EFA-3642-9678-7127CFBB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883E7-3D5E-B845-AFA6-3E030185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5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19E15-B9D2-4546-B580-83FF82AFA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171E5-3B64-C94F-9A19-A3B426747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1680A-B5AD-F647-99A7-7BC46318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F25D-2307-164F-9B6E-1CB153406FCC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B1C9C-2E0A-3B40-AA12-139757A7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A2F1-B117-AC42-9E1D-C98031C1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9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EE91-5863-4E48-A19C-2E906EE5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8854F-334B-D649-AE89-E655D797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7C8A4-9EB1-D547-85D0-7B4FB48D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C0AB-F9AA-9147-AEB1-0D938C7F9EFE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FCA27-B57A-A149-8A4D-F36F248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EC8F-C804-864C-9FC9-9627B77C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7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3191-BC65-4D4B-A342-7BDEC99D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A6A52-16DC-D242-A195-9D9951EF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16527-B033-C741-BCDC-19E1CF17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5026-266B-C341-8272-E137DF4C5BC5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23C8C-3E9E-3948-B802-0561470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5BC2-282F-E445-B6F2-26F74C91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3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1C8B-D71E-EB4C-8904-75DBB293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10C26-A19B-1F40-BDE6-FFEB9C74A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97507-25D5-B648-9AEB-7D4EA29C6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E6ADB-F69F-E946-842B-17F43C01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C17D-9CF1-4B45-A07D-25E30CCC225B}" type="datetime1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BDA1B-ACD5-5E4F-A30C-7690E13E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7B603-ABDD-A746-B8B5-34D0699D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9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9609-4DDE-7149-9706-8C6A941F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B9FF3-35AB-F345-8B7E-3F8AAF9CD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E40FF-E2C7-B04E-A899-F5132419F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AD277-D662-D947-8AF4-450513C15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89D12E-398D-9C4C-B3A9-99B851483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DDA93-5FEA-684B-B804-059AF4FD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A101-FD1D-5D43-A44C-8CD9872FAC60}" type="datetime1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83DD0-CACD-6F40-B025-A60ADE9E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BA348-C8E9-D648-A146-DCC8D60D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9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318A-6D0E-294C-B272-B95397BB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35ECD-50AA-DE45-BCF1-CF89BDE1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4007-CD00-1C40-9D74-CB9238C7203F}" type="datetime1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A8165-D46E-2D40-8597-F0A3CC5D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092CD-3981-6A49-ADF3-B9A337E6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7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664BD-5AC8-174D-B979-8F7B1055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E3B9-315C-A745-8AA0-11D8C8914745}" type="datetime1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A9914-E964-764B-9379-6F69EE19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559C9-283A-4648-BEF8-102267B3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67B2-A13D-0341-B23D-256D5FFA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6F61-EC9D-A044-AC32-F3A744EED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ABA06-5F82-154A-A10F-21EA8093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0DE6-EDDD-0840-AFFE-A82F0CBF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645-BCE8-0744-B49E-FB701704DF1D}" type="datetime1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282F4-62FF-4A48-8C39-BDDB929E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769FC-435E-F24C-820A-DFECF571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6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41C7-4982-274E-B0A1-72B05F85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E2F83-0DDC-864E-B442-323DEC63E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BF801-71E5-D24A-BB1B-9864E236D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D88A9-4F45-E542-BF0F-9E65C33E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00B5-789B-644F-A2C2-44FB78495A0E}" type="datetime1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E906D-7349-8849-BFB1-8F3E01B8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F92B2-17C1-3643-B7CE-8BF65B74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9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B7608-8BE0-984A-A965-FA0EE557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08FA8-335D-1545-9FEB-A3B2BCBB8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ED2E6-E0E2-8747-BE87-0E8BD10D5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7EE8-DE0A-5747-887D-416EECED693D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A4CD-A50C-D647-A13A-7990F7BA7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Cultural Studies by Urszula (Ula) Chowaniec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8F11F-21A4-2644-A692-A032762C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186C-2322-554E-8348-A237C66DE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4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lp:IPA/English" TargetMode="External"/><Relationship Id="rId2" Type="http://schemas.openxmlformats.org/officeDocument/2006/relationships/hyperlink" Target="https://www.youtube.com/watch?v=WvzahvBpd_A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gqPgXhslGWY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yD_le1fV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EFB240-86FD-F243-ABDE-0D84494F0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GB" sz="6600">
                <a:solidFill>
                  <a:srgbClr val="FFFFFF"/>
                </a:solidFill>
              </a:rPr>
              <a:t>Constructing and deconstructing 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76DB3-B2A0-1040-9AC7-2503AABFA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ctr">
            <a:normAutofit/>
          </a:bodyPr>
          <a:lstStyle/>
          <a:p>
            <a:pPr algn="l"/>
            <a:r>
              <a:rPr lang="en-GB" dirty="0">
                <a:solidFill>
                  <a:srgbClr val="000000"/>
                </a:solidFill>
              </a:rPr>
              <a:t>(structuralist and structuralist theories)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1A33-B24E-9747-9D7A-AAFA689E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EFA0B-0C16-C840-8073-31C7843C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5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6F30-AA64-A341-A7E6-6ED56D0D8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</a:t>
            </a:r>
            <a:br>
              <a:rPr lang="en-US" dirty="0"/>
            </a:br>
            <a:r>
              <a:rPr lang="en-US" dirty="0"/>
              <a:t>Deconstructing 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134C9-A913-CE43-A944-D97A0032D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Deconstruction in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7B134-9A4D-7A4F-AF71-EAD47CB6BFB8}"/>
              </a:ext>
            </a:extLst>
          </p:cNvPr>
          <p:cNvSpPr txBox="1"/>
          <p:nvPr/>
        </p:nvSpPr>
        <p:spPr>
          <a:xfrm>
            <a:off x="6000800" y="5252794"/>
            <a:ext cx="61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Introduction to Cultural Studies</a:t>
            </a:r>
          </a:p>
        </p:txBody>
      </p:sp>
    </p:spTree>
    <p:extLst>
      <p:ext uri="{BB962C8B-B14F-4D97-AF65-F5344CB8AC3E}">
        <p14:creationId xmlns:p14="http://schemas.microsoft.com/office/powerpoint/2010/main" val="357651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76C348-AA2D-4ECE-BB8D-1421FF6E4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8123" b="7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3B9E28-FB94-3946-8DCD-FC0E97A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argue? And What is an argument?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31B1D0A-B075-4F49-B63A-C7829A69A2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2007886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58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1FFE7-6CAE-104E-A664-FF8A182E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Let’s talk about: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b="1" cap="small" dirty="0">
                <a:solidFill>
                  <a:srgbClr val="FFFFFF"/>
                </a:solidFill>
              </a:rPr>
              <a:t>privilege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A40A5-8B41-C94B-8AE6-84573BD85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r>
              <a:rPr lang="en-US" sz="2000"/>
              <a:t>Pierre Bourdieu</a:t>
            </a:r>
          </a:p>
          <a:p>
            <a:r>
              <a:rPr lang="en-GB" sz="2000">
                <a:hlinkClick r:id="rId2"/>
              </a:rPr>
              <a:t>https://www.youtube.com/watch?v=WvzahvBpd_A</a:t>
            </a:r>
            <a:r>
              <a:rPr lang="en-GB" sz="2000"/>
              <a:t> </a:t>
            </a:r>
            <a:r>
              <a:rPr lang="en-US" sz="200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FB034B-5C1E-BC47-A45D-74516A106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en-GB" sz="1400" b="1" dirty="0"/>
              <a:t>Habitus</a:t>
            </a:r>
            <a:r>
              <a:rPr lang="en-GB" sz="1400" dirty="0"/>
              <a:t> (</a:t>
            </a:r>
            <a:r>
              <a:rPr lang="en-GB" sz="1400" dirty="0">
                <a:hlinkClick r:id="rId3" tooltip="Help:IPA/English"/>
              </a:rPr>
              <a:t>/ˈhæbɪtəs/</a:t>
            </a:r>
            <a:r>
              <a:rPr lang="en-GB" sz="1400" dirty="0"/>
              <a:t>) is ingrained habits, skills and dispositions. It is the way that individuals perceive the social world around them and react to it. </a:t>
            </a:r>
          </a:p>
          <a:p>
            <a:r>
              <a:rPr lang="en-GB" sz="1400" dirty="0"/>
              <a:t>these dispositions are usually shared by people with similar backgrounds (such as social class, religion, nationality, ethnicity, education and profession). </a:t>
            </a:r>
          </a:p>
          <a:p>
            <a:r>
              <a:rPr lang="en-GB" sz="1400" dirty="0"/>
              <a:t>The habitus is acquired through imitation and is the reality that individuals are socialized, which includes their individual experience and opportunities. </a:t>
            </a:r>
          </a:p>
          <a:p>
            <a:r>
              <a:rPr lang="en-GB" sz="1400" dirty="0"/>
              <a:t>Thus, the habitus represents the way group culture and personal history shape the body and the mind; as a result, it shapes present social actions of an individual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347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38D9-B1C1-DA41-9E57-A6722AFD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do not understand what privilege is?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A3D8F-BBE3-354E-85A6-D4E805ED31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Watch very carefully the film and enumerate the element that differentiate people from each other?</a:t>
            </a:r>
          </a:p>
          <a:p>
            <a:pPr marL="0" indent="0">
              <a:buNone/>
            </a:pPr>
            <a:endParaRPr lang="en-GB" dirty="0">
              <a:solidFill>
                <a:schemeClr val="accent2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954F7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https://www.youtube.com/watch?v=gqPgXhslGWY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CF831A-CA01-E841-823B-73FB73A1B4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2631" y="2227263"/>
            <a:ext cx="3633787" cy="3633787"/>
          </a:xfrm>
        </p:spPr>
      </p:pic>
    </p:spTree>
    <p:extLst>
      <p:ext uri="{BB962C8B-B14F-4D97-AF65-F5344CB8AC3E}">
        <p14:creationId xmlns:p14="http://schemas.microsoft.com/office/powerpoint/2010/main" val="213147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F0F4-4C4C-0148-96AC-AF9E3620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Watch the film again here with the critical commentary? Watch it carefully as a cultural theorist? Are the questions and doubts about the film wrong, or right 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C91AA9-E428-C547-978A-AB60A1C80A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0429" b="2018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92CD8-392C-9C41-84FB-AD248F8B1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hlinkClick r:id="rId3"/>
              </a:rPr>
              <a:t>https://www.youtube.com/watch?v=NMyD_le1fVw</a:t>
            </a:r>
            <a:endParaRPr lang="en-US" sz="1800"/>
          </a:p>
          <a:p>
            <a:pPr mar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5957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C8C93-CABF-4B4E-8402-D35E56B0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Opinion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8115A-54EC-7144-8DB4-E1BEF409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is your opinion about the first film (“</a:t>
            </a:r>
            <a:r>
              <a:rPr lang="en-GB" dirty="0"/>
              <a:t>If someone doesn't understand privilege”</a:t>
            </a:r>
            <a:r>
              <a:rPr lang="en-US" dirty="0"/>
              <a:t>): </a:t>
            </a:r>
          </a:p>
          <a:p>
            <a:r>
              <a:rPr lang="en-US" dirty="0"/>
              <a:t>1. What is interesting?</a:t>
            </a:r>
          </a:p>
          <a:p>
            <a:r>
              <a:rPr lang="en-US" dirty="0"/>
              <a:t>2. What is annoying?</a:t>
            </a:r>
          </a:p>
          <a:p>
            <a:r>
              <a:rPr lang="en-US" dirty="0"/>
              <a:t>3. Do you agree with the criticism of this film (give one example of so)?</a:t>
            </a:r>
          </a:p>
          <a:p>
            <a:r>
              <a:rPr lang="en-US" dirty="0"/>
              <a:t>4. Do you think that some people are more privileged then the other? </a:t>
            </a:r>
          </a:p>
          <a:p>
            <a:endParaRPr lang="en-US" dirty="0"/>
          </a:p>
          <a:p>
            <a:r>
              <a:rPr lang="en-US" dirty="0"/>
              <a:t>100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BBAD-608D-484B-B6F1-40ED9DBF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Cultural Studies by Urszula (Ula) Chowaniec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28C8A-1623-C445-80D9-878EBC90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073186C-2322-554E-8348-A237C66DE95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1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EAE061-4AFE-4B3A-8FA1-FC5953E7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398FB-7D27-4C59-A68B-663AE7A3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4D99D-18B0-FA48-A68C-6CAB564D2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end of your assignment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EE8134-8942-423C-9EAA-0110FCA1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7CD31-E6C1-6944-ACDA-F0B7A31C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3520" y="6356350"/>
            <a:ext cx="4779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Cultural Studies by Urszula (Ula) Chowaniec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EB75D-B299-EA45-A524-22345112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8694" y="6356350"/>
            <a:ext cx="11451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073186C-2322-554E-8348-A237C66DE95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677E50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D653A-F716-984F-90BE-C8E4BADB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FF"/>
                </a:solidFill>
              </a:rPr>
              <a:t>Part 1: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FFFF"/>
                </a:solidFill>
              </a:rPr>
              <a:t>IDENTITY, or “who am I?”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Slide Number Placeholder 4">
            <a:extLst>
              <a:ext uri="{FF2B5EF4-FFF2-40B4-BE49-F238E27FC236}">
                <a16:creationId xmlns:a16="http://schemas.microsoft.com/office/drawing/2014/main" id="{D10AA65B-695A-D743-BBD4-4F5E97AC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9955" y="6397431"/>
            <a:ext cx="72991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fld id="{A45DA30F-C746-0141-A482-6E4A26C0DB81}" type="slidenum">
              <a:rPr lang="en-US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Bef>
                  <a:spcPts val="0"/>
                </a:spcBef>
                <a:spcAft>
                  <a:spcPts val="600"/>
                </a:spcAft>
                <a:buClrTx/>
                <a:buNone/>
                <a:defRPr/>
              </a:pPr>
              <a:t>2</a:t>
            </a:fld>
            <a:endParaRPr lang="en-US" altLang="en-US" sz="105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38914" name="Content Placeholder 6">
            <a:extLst>
              <a:ext uri="{FF2B5EF4-FFF2-40B4-BE49-F238E27FC236}">
                <a16:creationId xmlns:a16="http://schemas.microsoft.com/office/drawing/2014/main" id="{F8631182-3583-844A-B79D-10EC850B50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2259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sp>
        <p:nvSpPr>
          <p:cNvPr id="38915" name="Footer Placeholder 3">
            <a:extLst>
              <a:ext uri="{FF2B5EF4-FFF2-40B4-BE49-F238E27FC236}">
                <a16:creationId xmlns:a16="http://schemas.microsoft.com/office/drawing/2014/main" id="{F721162D-1344-3647-B020-FFE590ED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1495" y="6397431"/>
            <a:ext cx="595635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altLang="en-US" sz="10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Cultural Studies by </a:t>
            </a:r>
            <a:r>
              <a:rPr lang="en-US" altLang="en-US" sz="105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Urszula</a:t>
            </a:r>
            <a:r>
              <a:rPr lang="en-US" altLang="en-US" sz="10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(Ula) </a:t>
            </a:r>
            <a:r>
              <a:rPr lang="en-US" altLang="en-US" sz="105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Chowaniec</a:t>
            </a:r>
            <a:endParaRPr lang="en-US" altLang="en-US" sz="1050" kern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89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E9FF1-42DD-EE49-92C7-F1A4C73F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Instructions: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AD0EFAA8-E3E6-4466-AFA1-7D694DF1A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C876-E258-4048-BFF2-89C225EC8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Please write your answers to the questions of the form on the separate paper (slides 4-7)</a:t>
            </a:r>
          </a:p>
          <a:p>
            <a:r>
              <a:rPr lang="en-GB" sz="2000" dirty="0">
                <a:solidFill>
                  <a:srgbClr val="000000"/>
                </a:solidFill>
              </a:rPr>
              <a:t>Create your definition (slide 8)</a:t>
            </a:r>
          </a:p>
          <a:p>
            <a:r>
              <a:rPr lang="en-GB" sz="2000" dirty="0">
                <a:solidFill>
                  <a:srgbClr val="000000"/>
                </a:solidFill>
              </a:rPr>
              <a:t>Answer the question (slide 9)</a:t>
            </a:r>
          </a:p>
          <a:p>
            <a:r>
              <a:rPr lang="en-GB" sz="2000" dirty="0">
                <a:solidFill>
                  <a:srgbClr val="000000"/>
                </a:solidFill>
              </a:rPr>
              <a:t>Carefully follow Part 2 and write opinion (slide 15) </a:t>
            </a:r>
          </a:p>
          <a:p>
            <a:r>
              <a:rPr lang="en-GB" sz="2000" dirty="0">
                <a:solidFill>
                  <a:srgbClr val="000000"/>
                </a:solidFill>
              </a:rPr>
              <a:t>Send it via E-Platform 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DD53B-2785-CC49-92A4-AC58C4E9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GB" sz="1100">
                <a:solidFill>
                  <a:srgbClr val="898989"/>
                </a:solidFill>
              </a:rPr>
              <a:t>Cultural Studies by Urszula (Ula) Chowaniec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69CF-A6FD-E247-BAFB-80E2DF4F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073186C-2322-554E-8348-A237C66DE954}" type="slidenum">
              <a:rPr lang="en-GB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GB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E0BD5C87-B5C3-8042-9F87-0F38B3F21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2876550" cy="3852545"/>
          </a:xfrm>
        </p:spPr>
        <p:txBody>
          <a:bodyPr>
            <a:normAutofit/>
          </a:bodyPr>
          <a:lstStyle/>
          <a:p>
            <a:r>
              <a:rPr lang="en-US" altLang="en-US" dirty="0"/>
              <a:t>Let’s play</a:t>
            </a:r>
            <a:br>
              <a:rPr lang="en-US" altLang="en-US" dirty="0"/>
            </a:b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Write – fill in the form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80E3266E-7CE1-B34E-93F6-25C66135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000"/>
              <a:t>Cultural Studies by Urszula (Ula) Chowaniec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1B412A59-816E-6842-9F73-C49730D5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BE6817-9024-4344-9FD3-1EFDF495B8F3}" type="slidenum">
              <a:rPr lang="pl-PL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en-US" sz="1000"/>
          </a:p>
        </p:txBody>
      </p:sp>
      <p:pic>
        <p:nvPicPr>
          <p:cNvPr id="39940" name="Picture 8">
            <a:extLst>
              <a:ext uri="{FF2B5EF4-FFF2-40B4-BE49-F238E27FC236}">
                <a16:creationId xmlns:a16="http://schemas.microsoft.com/office/drawing/2014/main" id="{152AE40E-6187-D34C-8ECA-99F6EFB2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914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2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4">
            <a:extLst>
              <a:ext uri="{FF2B5EF4-FFF2-40B4-BE49-F238E27FC236}">
                <a16:creationId xmlns:a16="http://schemas.microsoft.com/office/drawing/2014/main" id="{02F58577-DA55-A44E-AD5E-A7ECCECD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000"/>
              <a:t>Cultural Studies by Urszula (Ula) Chowaniec</a:t>
            </a:r>
          </a:p>
        </p:txBody>
      </p:sp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92D37566-F073-B44C-B077-1714C95C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56E606-22BF-6D47-A4F0-6A8FCF649D17}" type="slidenum">
              <a:rPr lang="pl-PL" altLang="en-US" sz="10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en-US" sz="1000"/>
          </a:p>
        </p:txBody>
      </p:sp>
      <p:pic>
        <p:nvPicPr>
          <p:cNvPr id="40963" name="Picture 6">
            <a:extLst>
              <a:ext uri="{FF2B5EF4-FFF2-40B4-BE49-F238E27FC236}">
                <a16:creationId xmlns:a16="http://schemas.microsoft.com/office/drawing/2014/main" id="{6704B9C3-221D-BC4F-A0B5-3EFAFAE5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120651"/>
            <a:ext cx="6281737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5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1">
            <a:extLst>
              <a:ext uri="{FF2B5EF4-FFF2-40B4-BE49-F238E27FC236}">
                <a16:creationId xmlns:a16="http://schemas.microsoft.com/office/drawing/2014/main" id="{5FB574BA-7854-D340-A7BD-36497511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000"/>
              <a:t>Cultural Studies by Urszula (Ula) Chowaniec</a:t>
            </a:r>
          </a:p>
        </p:txBody>
      </p:sp>
      <p:sp>
        <p:nvSpPr>
          <p:cNvPr id="41986" name="Slide Number Placeholder 2">
            <a:extLst>
              <a:ext uri="{FF2B5EF4-FFF2-40B4-BE49-F238E27FC236}">
                <a16:creationId xmlns:a16="http://schemas.microsoft.com/office/drawing/2014/main" id="{C425BC01-D561-BD4B-B972-00DC9B5E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D24635-BE2F-4B45-A949-6AA39020F41C}" type="slidenum">
              <a:rPr lang="pl-PL" altLang="en-US" sz="10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en-US" sz="1000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05050E86-4FD3-CF4B-9A07-D0910110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60325"/>
            <a:ext cx="5381625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3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1">
            <a:extLst>
              <a:ext uri="{FF2B5EF4-FFF2-40B4-BE49-F238E27FC236}">
                <a16:creationId xmlns:a16="http://schemas.microsoft.com/office/drawing/2014/main" id="{95524428-CD28-3045-A0B8-7294A9C2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000"/>
              <a:t>Cultural Studies by Urszula (Ula) Chowaniec</a:t>
            </a:r>
          </a:p>
        </p:txBody>
      </p:sp>
      <p:sp>
        <p:nvSpPr>
          <p:cNvPr id="43010" name="Slide Number Placeholder 2">
            <a:extLst>
              <a:ext uri="{FF2B5EF4-FFF2-40B4-BE49-F238E27FC236}">
                <a16:creationId xmlns:a16="http://schemas.microsoft.com/office/drawing/2014/main" id="{BE493DDE-0328-534A-B780-DB7DB32E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A24B13-BD40-8748-987D-CE1FBF90D1E8}" type="slidenum">
              <a:rPr lang="pl-PL" altLang="en-US" sz="10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en-US" sz="1000"/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E2633D80-EF6A-0043-90C6-2660D046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-36513"/>
            <a:ext cx="51212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5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C84FB-4254-0540-9D30-EACC28DF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Write: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Based on above exercise, try to think?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E8FE2B-7D28-4D4C-B593-D8B9143E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you identify your cultural identity based on the answers: which continent? Which language? Which nation? Which sphere (elitist, popular, sub-culture)?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Which question does not point out your belonging to the given culture? </a:t>
            </a:r>
          </a:p>
          <a:p>
            <a:endParaRPr lang="en-GB" dirty="0"/>
          </a:p>
          <a:p>
            <a:r>
              <a:rPr lang="en-GB" dirty="0"/>
              <a:t>What is identity? What is cultural identity – write your definition before you go further?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5EACFB-5986-8C48-A96D-8D454B4E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Cultural Studies by Urszula (Ula) Chowaniec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80915F-8500-1842-91FF-7B547515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186C-2322-554E-8348-A237C66DE9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9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B176C104-5337-D14B-9CE9-F76647B3C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Working definition: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BBA77DDB-D143-2047-A033-7C49B3FF95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dirty="0"/>
              <a:t>Cultural identity refers to a person's sense of belonging to a particular culture or group. </a:t>
            </a:r>
          </a:p>
          <a:p>
            <a:endParaRPr lang="en-GB" altLang="en-US" dirty="0"/>
          </a:p>
          <a:p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Write: Give me an example of a norm of being a student, which feels “normal” to you, but it is a question of tradition/habits/ learning?  </a:t>
            </a: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035" name="Content Placeholder 6">
            <a:extLst>
              <a:ext uri="{FF2B5EF4-FFF2-40B4-BE49-F238E27FC236}">
                <a16:creationId xmlns:a16="http://schemas.microsoft.com/office/drawing/2014/main" id="{BCA86217-F8FA-6D41-B65E-08EFB0B66CE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sz="2000" dirty="0"/>
              <a:t>Identity is a result of a process. This process involves learning about and accepting </a:t>
            </a:r>
            <a:r>
              <a:rPr lang="en-GB" altLang="en-US" sz="2000" b="1" dirty="0"/>
              <a:t>traditions, heritage, language, religion, ancestry, aesthetics, thinking patterns, and social structures of a culture</a:t>
            </a:r>
            <a:r>
              <a:rPr lang="en-GB" altLang="en-US" sz="2000" dirty="0"/>
              <a:t>. </a:t>
            </a:r>
          </a:p>
          <a:p>
            <a:r>
              <a:rPr lang="en-GB" altLang="en-US" sz="2000" dirty="0"/>
              <a:t>Normally, people </a:t>
            </a:r>
            <a:r>
              <a:rPr lang="en-GB" altLang="en-US" sz="2000" b="1" dirty="0"/>
              <a:t>internalize</a:t>
            </a:r>
            <a:r>
              <a:rPr lang="en-GB" altLang="en-US" sz="2000" dirty="0"/>
              <a:t> </a:t>
            </a:r>
            <a:r>
              <a:rPr lang="en-GB" altLang="en-US" sz="2000" b="1" dirty="0"/>
              <a:t>the beliefs, values, norms</a:t>
            </a:r>
            <a:r>
              <a:rPr lang="en-GB" altLang="en-US" sz="2000" dirty="0"/>
              <a:t>, and social </a:t>
            </a:r>
            <a:r>
              <a:rPr lang="en-GB" altLang="en-US" sz="2000" b="1" dirty="0"/>
              <a:t>practices</a:t>
            </a:r>
            <a:r>
              <a:rPr lang="en-GB" altLang="en-US" sz="2000" dirty="0"/>
              <a:t> of their culture and identify themselves with that culture. And we do not fully realize all level of our cultural belonging </a:t>
            </a:r>
          </a:p>
          <a:p>
            <a:endParaRPr lang="en-US" altLang="en-US" dirty="0"/>
          </a:p>
        </p:txBody>
      </p:sp>
      <p:sp>
        <p:nvSpPr>
          <p:cNvPr id="44036" name="Footer Placeholder 3">
            <a:extLst>
              <a:ext uri="{FF2B5EF4-FFF2-40B4-BE49-F238E27FC236}">
                <a16:creationId xmlns:a16="http://schemas.microsoft.com/office/drawing/2014/main" id="{D3C0F065-85B3-5A45-A272-DAA8D3E5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000"/>
              <a:t>Cultural Studies by Urszula (Ula) Chowaniec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6701AA43-296A-0A4A-B951-A0F65B7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8507D5-BD39-464D-AE5F-22D612FB3DBC}" type="slidenum">
              <a:rPr lang="pl-PL" altLang="en-US" sz="10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en-US" sz="1000"/>
          </a:p>
        </p:txBody>
      </p:sp>
    </p:spTree>
    <p:extLst>
      <p:ext uri="{BB962C8B-B14F-4D97-AF65-F5344CB8AC3E}">
        <p14:creationId xmlns:p14="http://schemas.microsoft.com/office/powerpoint/2010/main" val="152939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Macintosh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Schoolbook</vt:lpstr>
      <vt:lpstr>Wingdings</vt:lpstr>
      <vt:lpstr>Office Theme</vt:lpstr>
      <vt:lpstr>Constructing and deconstructing identity</vt:lpstr>
      <vt:lpstr>Part 1: IDENTITY, or “who am I?”</vt:lpstr>
      <vt:lpstr>Instructions:</vt:lpstr>
      <vt:lpstr>Let’s play Write – fill in the form:</vt:lpstr>
      <vt:lpstr>PowerPoint Presentation</vt:lpstr>
      <vt:lpstr>PowerPoint Presentation</vt:lpstr>
      <vt:lpstr>PowerPoint Presentation</vt:lpstr>
      <vt:lpstr>Write: Based on above exercise, try to think?</vt:lpstr>
      <vt:lpstr>Working definition:</vt:lpstr>
      <vt:lpstr>PART 2: Deconstructing IDENTITY</vt:lpstr>
      <vt:lpstr>How to argue? And What is an argument?</vt:lpstr>
      <vt:lpstr>Let’s talk about:  privilege </vt:lpstr>
      <vt:lpstr>If you do not understand what privilege is? </vt:lpstr>
      <vt:lpstr>Watch the film again here with the critical commentary? Watch it carefully as a cultural theorist? Are the questions and doubts about the film wrong, or right ?</vt:lpstr>
      <vt:lpstr>Opinion</vt:lpstr>
      <vt:lpstr>The end of your assignment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and deconstructing identity</dc:title>
  <dc:creator>Urszula Chowaniec</dc:creator>
  <cp:lastModifiedBy>Urszula Chowaniec</cp:lastModifiedBy>
  <cp:revision>1</cp:revision>
  <dcterms:created xsi:type="dcterms:W3CDTF">2020-05-04T21:47:52Z</dcterms:created>
  <dcterms:modified xsi:type="dcterms:W3CDTF">2020-05-04T21:48:34Z</dcterms:modified>
</cp:coreProperties>
</file>