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79"/>
    <p:restoredTop sz="94705"/>
  </p:normalViewPr>
  <p:slideViewPr>
    <p:cSldViewPr snapToGrid="0" snapToObjects="1">
      <p:cViewPr varScale="1">
        <p:scale>
          <a:sx n="66" d="100"/>
          <a:sy n="66" d="100"/>
        </p:scale>
        <p:origin x="21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4FE8-EB26-664B-BCD8-E55E546BB9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Art of thinking and re-thinking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EF9A2-EC84-DB42-8F1F-A854D07342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is an academic course design to develop the ways of form (an informed) opinion, develop the arguments and cultivate thinking as an art </a:t>
            </a:r>
          </a:p>
        </p:txBody>
      </p:sp>
    </p:spTree>
    <p:extLst>
      <p:ext uri="{BB962C8B-B14F-4D97-AF65-F5344CB8AC3E}">
        <p14:creationId xmlns:p14="http://schemas.microsoft.com/office/powerpoint/2010/main" val="363150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1DD2-05B0-5242-8CBA-8A1C01D6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/>
              <a:t>How can writing change people’s understanding of the world? How can it influence public opinion? How can it lead to meaningful action? 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99FC9-1434-2E45-89A8-53E32DA74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differences between the news sections of a newspaper and the opinion section? What do they have in common? How do they differ? Where else in newspapers are opinions — for instance, in the form of reviews or personal essays — often published?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C3856-B11D-4146-A3A8-3268594B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use of rhetorical strategies like ethos, pathos and logos.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9C096-FA52-EF43-91A9-5229CF628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Content should have an ethical appeal, an emotional appeal, or a logical appeal.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9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3C20-7FA7-4C4A-B1B7-BB86308F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Identify claims and evidence</a:t>
            </a:r>
            <a:br>
              <a:rPr lang="en-GB" dirty="0"/>
            </a:br>
            <a:r>
              <a:rPr lang="en-GB" dirty="0"/>
              <a:t>practice: adopt columnist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3668D-8933-4842-BAF8-D127E9149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Charles M. Blow</a:t>
            </a:r>
          </a:p>
          <a:p>
            <a:r>
              <a:rPr lang="en-GB" dirty="0"/>
              <a:t> </a:t>
            </a:r>
            <a:r>
              <a:rPr lang="en-GB" dirty="0" err="1"/>
              <a:t>Jamelle</a:t>
            </a:r>
            <a:r>
              <a:rPr lang="en-GB" dirty="0"/>
              <a:t> Bouie</a:t>
            </a:r>
          </a:p>
          <a:p>
            <a:r>
              <a:rPr lang="en-GB" dirty="0"/>
              <a:t>David Brooks</a:t>
            </a:r>
          </a:p>
          <a:p>
            <a:r>
              <a:rPr lang="en-GB" dirty="0"/>
              <a:t>Frank Bruni</a:t>
            </a:r>
          </a:p>
          <a:p>
            <a:r>
              <a:rPr lang="en-GB" dirty="0"/>
              <a:t>Roger Cohen</a:t>
            </a:r>
          </a:p>
          <a:p>
            <a:r>
              <a:rPr lang="en-GB" dirty="0"/>
              <a:t>Gail Collins</a:t>
            </a:r>
          </a:p>
          <a:p>
            <a:r>
              <a:rPr lang="en-GB" dirty="0"/>
              <a:t>Ross Douthat </a:t>
            </a:r>
          </a:p>
          <a:p>
            <a:r>
              <a:rPr lang="en-GB" dirty="0"/>
              <a:t>Maureen Dowd </a:t>
            </a:r>
          </a:p>
          <a:p>
            <a:r>
              <a:rPr lang="en-GB" dirty="0"/>
              <a:t>Thomas L. Friedman</a:t>
            </a:r>
          </a:p>
          <a:p>
            <a:r>
              <a:rPr lang="en-GB" dirty="0"/>
              <a:t> Michelle Goldberg </a:t>
            </a:r>
          </a:p>
          <a:p>
            <a:r>
              <a:rPr lang="en-GB" dirty="0"/>
              <a:t>Nicholas Kristof </a:t>
            </a:r>
          </a:p>
          <a:p>
            <a:r>
              <a:rPr lang="en-GB" dirty="0"/>
              <a:t>Paul Krugman </a:t>
            </a:r>
          </a:p>
          <a:p>
            <a:r>
              <a:rPr lang="en-GB" dirty="0"/>
              <a:t>David Leonhardt </a:t>
            </a:r>
          </a:p>
          <a:p>
            <a:r>
              <a:rPr lang="en-GB" dirty="0" err="1"/>
              <a:t>Farhad</a:t>
            </a:r>
            <a:r>
              <a:rPr lang="en-GB" dirty="0"/>
              <a:t> </a:t>
            </a:r>
            <a:r>
              <a:rPr lang="en-GB" dirty="0" err="1"/>
              <a:t>Manjoo</a:t>
            </a:r>
            <a:r>
              <a:rPr lang="en-GB" dirty="0"/>
              <a:t> </a:t>
            </a:r>
          </a:p>
          <a:p>
            <a:r>
              <a:rPr lang="en-GB" dirty="0"/>
              <a:t>Jennifer Senior </a:t>
            </a:r>
          </a:p>
          <a:p>
            <a:r>
              <a:rPr lang="en-GB" dirty="0"/>
              <a:t>Bret Stephens</a:t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3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B149-80AC-F248-ABE2-AE3C4BFCF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9682E1-43F3-D747-87BB-F775C388E4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4620" y="803275"/>
            <a:ext cx="3708697" cy="5248275"/>
          </a:xfrm>
        </p:spPr>
      </p:pic>
    </p:spTree>
    <p:extLst>
      <p:ext uri="{BB962C8B-B14F-4D97-AF65-F5344CB8AC3E}">
        <p14:creationId xmlns:p14="http://schemas.microsoft.com/office/powerpoint/2010/main" val="67884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B0B74-C11A-534F-8E93-78038185A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Explore visual argument-making 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C61F8-18E9-F14B-9CE6-592E22D99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Does Technology Make Us More Alone?</a:t>
            </a:r>
          </a:p>
          <a:p>
            <a:r>
              <a:rPr lang="en-GB" dirty="0"/>
              <a:t>Is It Ethical to Eat Meat?</a:t>
            </a:r>
          </a:p>
          <a:p>
            <a:r>
              <a:rPr lang="en-GB" dirty="0"/>
              <a:t>Is It O.K. for Men and Boys to Comment on Women and Girls on the Street? </a:t>
            </a:r>
          </a:p>
          <a:p>
            <a:r>
              <a:rPr lang="en-GB" dirty="0"/>
              <a:t>Are Some Youth Sports Too Intense?</a:t>
            </a:r>
          </a:p>
          <a:p>
            <a:r>
              <a:rPr lang="en-GB" dirty="0"/>
              <a:t>Does Reality TV Promote Dangerous Stereotypes?</a:t>
            </a:r>
          </a:p>
          <a:p>
            <a:r>
              <a:rPr lang="en-GB" dirty="0"/>
              <a:t>When Do You Become an Adult?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39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77D4-0569-DD46-89C3-33C1D66E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EBEFA-A4F4-0C49-ADE2-391B8BD4B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opinion on one of the above topics:</a:t>
            </a:r>
          </a:p>
          <a:p>
            <a:r>
              <a:rPr lang="en-US" dirty="0"/>
              <a:t>State: thesis</a:t>
            </a:r>
          </a:p>
          <a:p>
            <a:r>
              <a:rPr lang="en-US" dirty="0"/>
              <a:t>Make your arguments</a:t>
            </a:r>
          </a:p>
          <a:p>
            <a:r>
              <a:rPr lang="en-US" dirty="0"/>
              <a:t>Think about the strategy: ethos, pathos, logos</a:t>
            </a:r>
          </a:p>
          <a:p>
            <a:r>
              <a:rPr lang="en-US" dirty="0"/>
              <a:t>Invent structure, make it interesting</a:t>
            </a:r>
          </a:p>
          <a:p>
            <a:r>
              <a:rPr lang="en-US" dirty="0"/>
              <a:t>Write and edit</a:t>
            </a:r>
          </a:p>
          <a:p>
            <a:r>
              <a:rPr lang="en-US" dirty="0"/>
              <a:t>Word limit: 350 words. </a:t>
            </a:r>
          </a:p>
        </p:txBody>
      </p:sp>
    </p:spTree>
    <p:extLst>
      <p:ext uri="{BB962C8B-B14F-4D97-AF65-F5344CB8AC3E}">
        <p14:creationId xmlns:p14="http://schemas.microsoft.com/office/powerpoint/2010/main" val="208978623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44</TotalTime>
  <Words>287</Words>
  <Application>Microsoft Macintosh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Art of thinking and re-thinking</vt:lpstr>
      <vt:lpstr>How can writing change people’s understanding of the world? How can it influence public opinion? How can it lead to meaningful action?  </vt:lpstr>
      <vt:lpstr>The use of rhetorical strategies like ethos, pathos and logos. </vt:lpstr>
      <vt:lpstr>Identify claims and evidence practice: adopt columnist</vt:lpstr>
      <vt:lpstr>For example:</vt:lpstr>
      <vt:lpstr>Explore visual argument-making  </vt:lpstr>
      <vt:lpstr>ASSIGNMENT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of thinking and re-thinking</dc:title>
  <dc:creator>Urszula Chowaniec</dc:creator>
  <cp:lastModifiedBy>Urszula Chowaniec</cp:lastModifiedBy>
  <cp:revision>3</cp:revision>
  <dcterms:created xsi:type="dcterms:W3CDTF">2020-03-28T14:48:27Z</dcterms:created>
  <dcterms:modified xsi:type="dcterms:W3CDTF">2020-03-28T15:33:24Z</dcterms:modified>
</cp:coreProperties>
</file>